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1249" r:id="rId4"/>
    <p:sldId id="317" r:id="rId5"/>
    <p:sldId id="315" r:id="rId6"/>
    <p:sldId id="316" r:id="rId7"/>
    <p:sldId id="318" r:id="rId8"/>
    <p:sldId id="1250" r:id="rId9"/>
    <p:sldId id="1223" r:id="rId10"/>
    <p:sldId id="1254" r:id="rId11"/>
    <p:sldId id="1255" r:id="rId12"/>
    <p:sldId id="1256" r:id="rId13"/>
    <p:sldId id="1257" r:id="rId14"/>
    <p:sldId id="1258" r:id="rId15"/>
    <p:sldId id="1259" r:id="rId16"/>
    <p:sldId id="1260" r:id="rId17"/>
    <p:sldId id="1261" r:id="rId18"/>
    <p:sldId id="1262" r:id="rId19"/>
    <p:sldId id="1264" r:id="rId20"/>
    <p:sldId id="1263" r:id="rId21"/>
    <p:sldId id="1265" r:id="rId22"/>
    <p:sldId id="1266" r:id="rId23"/>
    <p:sldId id="1267" r:id="rId24"/>
    <p:sldId id="1268" r:id="rId25"/>
    <p:sldId id="1269" r:id="rId26"/>
    <p:sldId id="1270" r:id="rId27"/>
    <p:sldId id="319" r:id="rId28"/>
    <p:sldId id="322" r:id="rId29"/>
    <p:sldId id="1271" r:id="rId30"/>
    <p:sldId id="1272" r:id="rId31"/>
    <p:sldId id="1273" r:id="rId32"/>
    <p:sldId id="1274" r:id="rId33"/>
    <p:sldId id="1275" r:id="rId34"/>
    <p:sldId id="1276" r:id="rId35"/>
    <p:sldId id="1277" r:id="rId36"/>
    <p:sldId id="1278" r:id="rId37"/>
    <p:sldId id="1279" r:id="rId38"/>
    <p:sldId id="1280" r:id="rId39"/>
    <p:sldId id="1214" r:id="rId40"/>
    <p:sldId id="1251" r:id="rId41"/>
    <p:sldId id="1219" r:id="rId42"/>
    <p:sldId id="1220" r:id="rId43"/>
    <p:sldId id="1221" r:id="rId44"/>
    <p:sldId id="1252" r:id="rId45"/>
    <p:sldId id="1281" r:id="rId46"/>
    <p:sldId id="1282" r:id="rId47"/>
    <p:sldId id="1222" r:id="rId48"/>
    <p:sldId id="1283" r:id="rId49"/>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lach Joan" initials="LJ" lastIdx="1" clrIdx="0"/>
  <p:cmAuthor id="2" name="Schaefer Ralf" initials="SR" lastIdx="3" clrIdx="1"/>
  <p:cmAuthor id="3" name="Microsoft Office User" initials="Office" lastIdx="1" clrIdx="2"/>
  <p:cmAuthor id="4" name="Microsoft Office User" initials="Office [2]" lastIdx="1" clrIdx="3"/>
  <p:cmAuthor id="5" name="Ralf Schaefer" initials="RS" lastIdx="1" clrIdx="4">
    <p:extLst>
      <p:ext uri="{19B8F6BF-5375-455C-9EA6-DF929625EA0E}">
        <p15:presenceInfo xmlns:p15="http://schemas.microsoft.com/office/powerpoint/2012/main" userId="Ralf Schaef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51559-C15E-4138-BA0E-411BF25040E7}" v="374" dt="2019-06-27T14:36:57.3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9" autoAdjust="0"/>
    <p:restoredTop sz="94675" autoAdjust="0"/>
  </p:normalViewPr>
  <p:slideViewPr>
    <p:cSldViewPr snapToGrid="0">
      <p:cViewPr varScale="1">
        <p:scale>
          <a:sx n="108" d="100"/>
          <a:sy n="108" d="100"/>
        </p:scale>
        <p:origin x="48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aefer Ralf" userId="0894a135-041a-4143-a223-e72443378da1" providerId="ADAL" clId="{FF5B32E1-5790-49D8-9172-F22C7C44EDCD}"/>
  </pc:docChgLst>
  <pc:docChgLst>
    <pc:chgData name="Schaefer Ralf" userId="0894a135-041a-4143-a223-e72443378da1" providerId="ADAL" clId="{7021FA42-7651-4EA5-A946-B6EB4B13B2DB}"/>
  </pc:docChgLst>
  <pc:docChgLst>
    <pc:chgData name="Schaefer Ralf" userId="0894a135-041a-4143-a223-e72443378da1" providerId="ADAL" clId="{308C60F3-1ED4-4DE0-A872-499DE304995C}"/>
  </pc:docChgLst>
  <pc:docChgLst>
    <pc:chgData name="Schaefer Ralf" userId="0894a135-041a-4143-a223-e72443378da1" providerId="ADAL" clId="{5EFAF310-5E2D-4FDC-8BBD-AE68C197E5D3}"/>
  </pc:docChgLst>
  <pc:docChgLst>
    <pc:chgData name="Schaefer Ralf" userId="0894a135-041a-4143-a223-e72443378da1" providerId="ADAL" clId="{78E39854-EDAA-44D1-B970-A735246326A3}"/>
  </pc:docChgLst>
  <pc:docChgLst>
    <pc:chgData name="Schaefer Ralf" userId="0894a135-041a-4143-a223-e72443378da1" providerId="ADAL" clId="{B91E9D4C-A56A-4B87-A5B0-3881ADEA3AD6}"/>
  </pc:docChgLst>
  <pc:docChgLst>
    <pc:chgData name="Schaefer Ralf" userId="0894a135-041a-4143-a223-e72443378da1" providerId="ADAL" clId="{E9A348CC-73F1-4B42-B1A2-A7909284B30F}"/>
  </pc:docChgLst>
  <pc:docChgLst>
    <pc:chgData name="Schaefer Ralf" userId="0894a135-041a-4143-a223-e72443378da1" providerId="ADAL" clId="{720B9922-7CE9-4AC6-91FC-E30AFDA81E5B}"/>
  </pc:docChgLst>
  <pc:docChgLst>
    <pc:chgData name="Ralf Schaefer" userId="33e27100-fb9b-4eec-9f46-f2f114ad947e" providerId="ADAL" clId="{09406FCE-FE28-42D8-9D70-0BB8AA0783F7}"/>
    <pc:docChg chg="custSel modSld">
      <pc:chgData name="Ralf Schaefer" userId="33e27100-fb9b-4eec-9f46-f2f114ad947e" providerId="ADAL" clId="{09406FCE-FE28-42D8-9D70-0BB8AA0783F7}" dt="2019-06-25T17:09:08.685" v="106" actId="1076"/>
      <pc:docMkLst>
        <pc:docMk/>
      </pc:docMkLst>
      <pc:sldChg chg="modSp">
        <pc:chgData name="Ralf Schaefer" userId="33e27100-fb9b-4eec-9f46-f2f114ad947e" providerId="ADAL" clId="{09406FCE-FE28-42D8-9D70-0BB8AA0783F7}" dt="2019-06-25T16:57:37.728" v="0" actId="108"/>
        <pc:sldMkLst>
          <pc:docMk/>
          <pc:sldMk cId="1283663360" sldId="274"/>
        </pc:sldMkLst>
        <pc:spChg chg="mod">
          <ac:chgData name="Ralf Schaefer" userId="33e27100-fb9b-4eec-9f46-f2f114ad947e" providerId="ADAL" clId="{09406FCE-FE28-42D8-9D70-0BB8AA0783F7}" dt="2019-06-25T16:57:37.728" v="0" actId="108"/>
          <ac:spMkLst>
            <pc:docMk/>
            <pc:sldMk cId="1283663360" sldId="274"/>
            <ac:spMk id="6" creationId="{A7828E70-A653-4BBA-8E62-49B2099B6787}"/>
          </ac:spMkLst>
        </pc:spChg>
      </pc:sldChg>
      <pc:sldChg chg="modSp">
        <pc:chgData name="Ralf Schaefer" userId="33e27100-fb9b-4eec-9f46-f2f114ad947e" providerId="ADAL" clId="{09406FCE-FE28-42D8-9D70-0BB8AA0783F7}" dt="2019-06-25T16:59:02.535" v="2" actId="20577"/>
        <pc:sldMkLst>
          <pc:docMk/>
          <pc:sldMk cId="867281615" sldId="315"/>
        </pc:sldMkLst>
        <pc:spChg chg="mod">
          <ac:chgData name="Ralf Schaefer" userId="33e27100-fb9b-4eec-9f46-f2f114ad947e" providerId="ADAL" clId="{09406FCE-FE28-42D8-9D70-0BB8AA0783F7}" dt="2019-06-25T16:59:02.535" v="2" actId="20577"/>
          <ac:spMkLst>
            <pc:docMk/>
            <pc:sldMk cId="867281615" sldId="315"/>
            <ac:spMk id="3" creationId="{4F0B2B5C-8288-4F0A-903D-3F7C2469B62B}"/>
          </ac:spMkLst>
        </pc:spChg>
      </pc:sldChg>
      <pc:sldChg chg="modSp">
        <pc:chgData name="Ralf Schaefer" userId="33e27100-fb9b-4eec-9f46-f2f114ad947e" providerId="ADAL" clId="{09406FCE-FE28-42D8-9D70-0BB8AA0783F7}" dt="2019-06-25T17:00:33.309" v="5" actId="20577"/>
        <pc:sldMkLst>
          <pc:docMk/>
          <pc:sldMk cId="3408041058" sldId="316"/>
        </pc:sldMkLst>
        <pc:spChg chg="mod">
          <ac:chgData name="Ralf Schaefer" userId="33e27100-fb9b-4eec-9f46-f2f114ad947e" providerId="ADAL" clId="{09406FCE-FE28-42D8-9D70-0BB8AA0783F7}" dt="2019-06-25T17:00:33.309" v="5" actId="20577"/>
          <ac:spMkLst>
            <pc:docMk/>
            <pc:sldMk cId="3408041058" sldId="316"/>
            <ac:spMk id="3" creationId="{4F0B2B5C-8288-4F0A-903D-3F7C2469B62B}"/>
          </ac:spMkLst>
        </pc:spChg>
      </pc:sldChg>
      <pc:sldChg chg="delSp modSp">
        <pc:chgData name="Ralf Schaefer" userId="33e27100-fb9b-4eec-9f46-f2f114ad947e" providerId="ADAL" clId="{09406FCE-FE28-42D8-9D70-0BB8AA0783F7}" dt="2019-06-25T17:03:58.947" v="68" actId="1076"/>
        <pc:sldMkLst>
          <pc:docMk/>
          <pc:sldMk cId="779372654" sldId="319"/>
        </pc:sldMkLst>
        <pc:spChg chg="mod">
          <ac:chgData name="Ralf Schaefer" userId="33e27100-fb9b-4eec-9f46-f2f114ad947e" providerId="ADAL" clId="{09406FCE-FE28-42D8-9D70-0BB8AA0783F7}" dt="2019-06-25T17:03:38.754" v="63" actId="20577"/>
          <ac:spMkLst>
            <pc:docMk/>
            <pc:sldMk cId="779372654" sldId="319"/>
            <ac:spMk id="3" creationId="{5CFA1F35-27EC-4FAA-A940-2DD12FAE54FC}"/>
          </ac:spMkLst>
        </pc:spChg>
        <pc:spChg chg="del">
          <ac:chgData name="Ralf Schaefer" userId="33e27100-fb9b-4eec-9f46-f2f114ad947e" providerId="ADAL" clId="{09406FCE-FE28-42D8-9D70-0BB8AA0783F7}" dt="2019-06-25T17:03:48.427" v="67" actId="478"/>
          <ac:spMkLst>
            <pc:docMk/>
            <pc:sldMk cId="779372654" sldId="319"/>
            <ac:spMk id="4" creationId="{0411065E-8570-4A52-B02B-4CDEF3ABF51B}"/>
          </ac:spMkLst>
        </pc:spChg>
        <pc:spChg chg="mod">
          <ac:chgData name="Ralf Schaefer" userId="33e27100-fb9b-4eec-9f46-f2f114ad947e" providerId="ADAL" clId="{09406FCE-FE28-42D8-9D70-0BB8AA0783F7}" dt="2019-06-25T17:03:58.947" v="68" actId="1076"/>
          <ac:spMkLst>
            <pc:docMk/>
            <pc:sldMk cId="779372654" sldId="319"/>
            <ac:spMk id="5" creationId="{8B58DC4E-4B43-4B0B-9A8E-B1F9A9802271}"/>
          </ac:spMkLst>
        </pc:spChg>
      </pc:sldChg>
      <pc:sldChg chg="delSp modSp">
        <pc:chgData name="Ralf Schaefer" userId="33e27100-fb9b-4eec-9f46-f2f114ad947e" providerId="ADAL" clId="{09406FCE-FE28-42D8-9D70-0BB8AA0783F7}" dt="2019-06-25T17:05:05.316" v="84" actId="14100"/>
        <pc:sldMkLst>
          <pc:docMk/>
          <pc:sldMk cId="2607294500" sldId="322"/>
        </pc:sldMkLst>
        <pc:spChg chg="mod">
          <ac:chgData name="Ralf Schaefer" userId="33e27100-fb9b-4eec-9f46-f2f114ad947e" providerId="ADAL" clId="{09406FCE-FE28-42D8-9D70-0BB8AA0783F7}" dt="2019-06-25T17:05:05.316" v="84" actId="14100"/>
          <ac:spMkLst>
            <pc:docMk/>
            <pc:sldMk cId="2607294500" sldId="322"/>
            <ac:spMk id="2" creationId="{27F52462-A2E3-4B18-8E53-1E3A0E2E2F28}"/>
          </ac:spMkLst>
        </pc:spChg>
        <pc:spChg chg="mod">
          <ac:chgData name="Ralf Schaefer" userId="33e27100-fb9b-4eec-9f46-f2f114ad947e" providerId="ADAL" clId="{09406FCE-FE28-42D8-9D70-0BB8AA0783F7}" dt="2019-06-25T17:04:13.922" v="82" actId="20577"/>
          <ac:spMkLst>
            <pc:docMk/>
            <pc:sldMk cId="2607294500" sldId="322"/>
            <ac:spMk id="3" creationId="{A60A75ED-F079-4C42-958C-F5FB825F6068}"/>
          </ac:spMkLst>
        </pc:spChg>
        <pc:spChg chg="del">
          <ac:chgData name="Ralf Schaefer" userId="33e27100-fb9b-4eec-9f46-f2f114ad947e" providerId="ADAL" clId="{09406FCE-FE28-42D8-9D70-0BB8AA0783F7}" dt="2019-06-25T17:04:20.606" v="83" actId="478"/>
          <ac:spMkLst>
            <pc:docMk/>
            <pc:sldMk cId="2607294500" sldId="322"/>
            <ac:spMk id="4" creationId="{415A4D21-DE58-4793-8990-60C642C27ECF}"/>
          </ac:spMkLst>
        </pc:spChg>
      </pc:sldChg>
      <pc:sldChg chg="modSp">
        <pc:chgData name="Ralf Schaefer" userId="33e27100-fb9b-4eec-9f46-f2f114ad947e" providerId="ADAL" clId="{09406FCE-FE28-42D8-9D70-0BB8AA0783F7}" dt="2019-06-25T17:05:37.267" v="88" actId="14100"/>
        <pc:sldMkLst>
          <pc:docMk/>
          <pc:sldMk cId="2473249169" sldId="1214"/>
        </pc:sldMkLst>
        <pc:spChg chg="mod">
          <ac:chgData name="Ralf Schaefer" userId="33e27100-fb9b-4eec-9f46-f2f114ad947e" providerId="ADAL" clId="{09406FCE-FE28-42D8-9D70-0BB8AA0783F7}" dt="2019-06-25T17:05:37.267" v="88" actId="14100"/>
          <ac:spMkLst>
            <pc:docMk/>
            <pc:sldMk cId="2473249169" sldId="1214"/>
            <ac:spMk id="2" creationId="{8F865A5B-79E3-4339-8B3C-836B5C2E28C1}"/>
          </ac:spMkLst>
        </pc:spChg>
      </pc:sldChg>
      <pc:sldChg chg="modSp">
        <pc:chgData name="Ralf Schaefer" userId="33e27100-fb9b-4eec-9f46-f2f114ad947e" providerId="ADAL" clId="{09406FCE-FE28-42D8-9D70-0BB8AA0783F7}" dt="2019-06-25T17:08:33.467" v="100" actId="14100"/>
        <pc:sldMkLst>
          <pc:docMk/>
          <pc:sldMk cId="2742586063" sldId="1221"/>
        </pc:sldMkLst>
        <pc:spChg chg="mod">
          <ac:chgData name="Ralf Schaefer" userId="33e27100-fb9b-4eec-9f46-f2f114ad947e" providerId="ADAL" clId="{09406FCE-FE28-42D8-9D70-0BB8AA0783F7}" dt="2019-06-25T17:08:33.467" v="100" actId="14100"/>
          <ac:spMkLst>
            <pc:docMk/>
            <pc:sldMk cId="2742586063" sldId="1221"/>
            <ac:spMk id="2" creationId="{72D4B55E-5D92-45A2-BEC2-CD30200037CB}"/>
          </ac:spMkLst>
        </pc:spChg>
        <pc:spChg chg="mod">
          <ac:chgData name="Ralf Schaefer" userId="33e27100-fb9b-4eec-9f46-f2f114ad947e" providerId="ADAL" clId="{09406FCE-FE28-42D8-9D70-0BB8AA0783F7}" dt="2019-06-25T17:08:17.125" v="98" actId="20577"/>
          <ac:spMkLst>
            <pc:docMk/>
            <pc:sldMk cId="2742586063" sldId="1221"/>
            <ac:spMk id="3" creationId="{1DBC46FA-5AAF-477F-BF9B-64A7F5FA7FCE}"/>
          </ac:spMkLst>
        </pc:spChg>
      </pc:sldChg>
      <pc:sldChg chg="modSp">
        <pc:chgData name="Ralf Schaefer" userId="33e27100-fb9b-4eec-9f46-f2f114ad947e" providerId="ADAL" clId="{09406FCE-FE28-42D8-9D70-0BB8AA0783F7}" dt="2019-06-25T17:09:08.685" v="106" actId="1076"/>
        <pc:sldMkLst>
          <pc:docMk/>
          <pc:sldMk cId="3223844967" sldId="1222"/>
        </pc:sldMkLst>
        <pc:spChg chg="mod">
          <ac:chgData name="Ralf Schaefer" userId="33e27100-fb9b-4eec-9f46-f2f114ad947e" providerId="ADAL" clId="{09406FCE-FE28-42D8-9D70-0BB8AA0783F7}" dt="2019-06-25T17:09:08.685" v="106" actId="1076"/>
          <ac:spMkLst>
            <pc:docMk/>
            <pc:sldMk cId="3223844967" sldId="1222"/>
            <ac:spMk id="3" creationId="{6C4999B6-3B50-4A16-985B-C45A83CB5447}"/>
          </ac:spMkLst>
        </pc:spChg>
      </pc:sldChg>
      <pc:sldChg chg="delSp modSp">
        <pc:chgData name="Ralf Schaefer" userId="33e27100-fb9b-4eec-9f46-f2f114ad947e" providerId="ADAL" clId="{09406FCE-FE28-42D8-9D70-0BB8AA0783F7}" dt="2019-06-25T17:03:04.484" v="34" actId="20577"/>
        <pc:sldMkLst>
          <pc:docMk/>
          <pc:sldMk cId="454405493" sldId="1250"/>
        </pc:sldMkLst>
        <pc:spChg chg="mod">
          <ac:chgData name="Ralf Schaefer" userId="33e27100-fb9b-4eec-9f46-f2f114ad947e" providerId="ADAL" clId="{09406FCE-FE28-42D8-9D70-0BB8AA0783F7}" dt="2019-06-25T17:03:04.484" v="34" actId="20577"/>
          <ac:spMkLst>
            <pc:docMk/>
            <pc:sldMk cId="454405493" sldId="1250"/>
            <ac:spMk id="3" creationId="{F0498D70-1C82-495E-B25B-7CB3E2F8DA5D}"/>
          </ac:spMkLst>
        </pc:spChg>
        <pc:spChg chg="del">
          <ac:chgData name="Ralf Schaefer" userId="33e27100-fb9b-4eec-9f46-f2f114ad947e" providerId="ADAL" clId="{09406FCE-FE28-42D8-9D70-0BB8AA0783F7}" dt="2019-06-25T17:01:26.544" v="6" actId="478"/>
          <ac:spMkLst>
            <pc:docMk/>
            <pc:sldMk cId="454405493" sldId="1250"/>
            <ac:spMk id="4" creationId="{717A10B4-6299-4CA3-9DE2-6754657A3B99}"/>
          </ac:spMkLst>
        </pc:spChg>
      </pc:sldChg>
      <pc:sldChg chg="modSp">
        <pc:chgData name="Ralf Schaefer" userId="33e27100-fb9b-4eec-9f46-f2f114ad947e" providerId="ADAL" clId="{09406FCE-FE28-42D8-9D70-0BB8AA0783F7}" dt="2019-06-25T17:05:47.516" v="90" actId="14100"/>
        <pc:sldMkLst>
          <pc:docMk/>
          <pc:sldMk cId="1951909138" sldId="1251"/>
        </pc:sldMkLst>
        <pc:spChg chg="mod">
          <ac:chgData name="Ralf Schaefer" userId="33e27100-fb9b-4eec-9f46-f2f114ad947e" providerId="ADAL" clId="{09406FCE-FE28-42D8-9D70-0BB8AA0783F7}" dt="2019-06-25T17:05:47.516" v="90" actId="14100"/>
          <ac:spMkLst>
            <pc:docMk/>
            <pc:sldMk cId="1951909138" sldId="1251"/>
            <ac:spMk id="2" creationId="{8F865A5B-79E3-4339-8B3C-836B5C2E28C1}"/>
          </ac:spMkLst>
        </pc:spChg>
      </pc:sldChg>
      <pc:sldChg chg="modSp">
        <pc:chgData name="Ralf Schaefer" userId="33e27100-fb9b-4eec-9f46-f2f114ad947e" providerId="ADAL" clId="{09406FCE-FE28-42D8-9D70-0BB8AA0783F7}" dt="2019-06-25T17:09:03.418" v="105" actId="1076"/>
        <pc:sldMkLst>
          <pc:docMk/>
          <pc:sldMk cId="1943514030" sldId="1252"/>
        </pc:sldMkLst>
        <pc:spChg chg="mod">
          <ac:chgData name="Ralf Schaefer" userId="33e27100-fb9b-4eec-9f46-f2f114ad947e" providerId="ADAL" clId="{09406FCE-FE28-42D8-9D70-0BB8AA0783F7}" dt="2019-06-25T17:08:57.541" v="104" actId="14100"/>
          <ac:spMkLst>
            <pc:docMk/>
            <pc:sldMk cId="1943514030" sldId="1252"/>
            <ac:spMk id="2" creationId="{72D4B55E-5D92-45A2-BEC2-CD30200037CB}"/>
          </ac:spMkLst>
        </pc:spChg>
        <pc:spChg chg="mod">
          <ac:chgData name="Ralf Schaefer" userId="33e27100-fb9b-4eec-9f46-f2f114ad947e" providerId="ADAL" clId="{09406FCE-FE28-42D8-9D70-0BB8AA0783F7}" dt="2019-06-25T17:09:03.418" v="105" actId="1076"/>
          <ac:spMkLst>
            <pc:docMk/>
            <pc:sldMk cId="1943514030" sldId="1252"/>
            <ac:spMk id="3" creationId="{1DBC46FA-5AAF-477F-BF9B-64A7F5FA7FCE}"/>
          </ac:spMkLst>
        </pc:spChg>
      </pc:sldChg>
    </pc:docChg>
  </pc:docChgLst>
  <pc:docChgLst>
    <pc:chgData name="Schaefer Ralf" userId="0894a135-041a-4143-a223-e72443378da1" providerId="ADAL" clId="{7B8645D2-1EFB-468C-BC81-3733213902CD}"/>
  </pc:docChgLst>
  <pc:docChgLst>
    <pc:chgData name="Ralf Schaefer" userId="33e27100-fb9b-4eec-9f46-f2f114ad947e" providerId="ADAL" clId="{8FD51559-C15E-4138-BA0E-411BF25040E7}"/>
    <pc:docChg chg="undo redo custSel addSld delSld modSld sldOrd">
      <pc:chgData name="Ralf Schaefer" userId="33e27100-fb9b-4eec-9f46-f2f114ad947e" providerId="ADAL" clId="{8FD51559-C15E-4138-BA0E-411BF25040E7}" dt="2019-07-05T15:35:03.224" v="7400" actId="1076"/>
      <pc:docMkLst>
        <pc:docMk/>
      </pc:docMkLst>
      <pc:sldChg chg="modSp">
        <pc:chgData name="Ralf Schaefer" userId="33e27100-fb9b-4eec-9f46-f2f114ad947e" providerId="ADAL" clId="{8FD51559-C15E-4138-BA0E-411BF25040E7}" dt="2019-06-26T12:28:04.765" v="11" actId="20577"/>
        <pc:sldMkLst>
          <pc:docMk/>
          <pc:sldMk cId="796529351" sldId="256"/>
        </pc:sldMkLst>
        <pc:spChg chg="mod">
          <ac:chgData name="Ralf Schaefer" userId="33e27100-fb9b-4eec-9f46-f2f114ad947e" providerId="ADAL" clId="{8FD51559-C15E-4138-BA0E-411BF25040E7}" dt="2019-06-26T12:28:04.765" v="11" actId="20577"/>
          <ac:spMkLst>
            <pc:docMk/>
            <pc:sldMk cId="796529351" sldId="256"/>
            <ac:spMk id="3" creationId="{2D847FB4-4271-4FE6-8748-222AF993187B}"/>
          </ac:spMkLst>
        </pc:spChg>
      </pc:sldChg>
      <pc:sldChg chg="modSp ord">
        <pc:chgData name="Ralf Schaefer" userId="33e27100-fb9b-4eec-9f46-f2f114ad947e" providerId="ADAL" clId="{8FD51559-C15E-4138-BA0E-411BF25040E7}" dt="2019-06-27T13:55:51.054" v="2543" actId="20577"/>
        <pc:sldMkLst>
          <pc:docMk/>
          <pc:sldMk cId="1283663360" sldId="274"/>
        </pc:sldMkLst>
        <pc:spChg chg="mod">
          <ac:chgData name="Ralf Schaefer" userId="33e27100-fb9b-4eec-9f46-f2f114ad947e" providerId="ADAL" clId="{8FD51559-C15E-4138-BA0E-411BF25040E7}" dt="2019-06-27T13:55:51.054" v="2543" actId="20577"/>
          <ac:spMkLst>
            <pc:docMk/>
            <pc:sldMk cId="1283663360" sldId="274"/>
            <ac:spMk id="6" creationId="{A7828E70-A653-4BBA-8E62-49B2099B6787}"/>
          </ac:spMkLst>
        </pc:spChg>
        <pc:spChg chg="mod">
          <ac:chgData name="Ralf Schaefer" userId="33e27100-fb9b-4eec-9f46-f2f114ad947e" providerId="ADAL" clId="{8FD51559-C15E-4138-BA0E-411BF25040E7}" dt="2019-06-26T12:28:14.891" v="13" actId="20577"/>
          <ac:spMkLst>
            <pc:docMk/>
            <pc:sldMk cId="1283663360" sldId="274"/>
            <ac:spMk id="9" creationId="{F15DE24D-1CE6-43A0-AC4B-BFD77F6460B7}"/>
          </ac:spMkLst>
        </pc:spChg>
      </pc:sldChg>
      <pc:sldChg chg="modSp">
        <pc:chgData name="Ralf Schaefer" userId="33e27100-fb9b-4eec-9f46-f2f114ad947e" providerId="ADAL" clId="{8FD51559-C15E-4138-BA0E-411BF25040E7}" dt="2019-07-04T11:58:46.143" v="7205" actId="20577"/>
        <pc:sldMkLst>
          <pc:docMk/>
          <pc:sldMk cId="867281615" sldId="315"/>
        </pc:sldMkLst>
        <pc:spChg chg="mod">
          <ac:chgData name="Ralf Schaefer" userId="33e27100-fb9b-4eec-9f46-f2f114ad947e" providerId="ADAL" clId="{8FD51559-C15E-4138-BA0E-411BF25040E7}" dt="2019-07-04T11:58:46.143" v="7205" actId="20577"/>
          <ac:spMkLst>
            <pc:docMk/>
            <pc:sldMk cId="867281615" sldId="315"/>
            <ac:spMk id="3" creationId="{4F0B2B5C-8288-4F0A-903D-3F7C2469B62B}"/>
          </ac:spMkLst>
        </pc:spChg>
      </pc:sldChg>
      <pc:sldChg chg="modSp">
        <pc:chgData name="Ralf Schaefer" userId="33e27100-fb9b-4eec-9f46-f2f114ad947e" providerId="ADAL" clId="{8FD51559-C15E-4138-BA0E-411BF25040E7}" dt="2019-06-27T13:30:59.033" v="2284" actId="20577"/>
        <pc:sldMkLst>
          <pc:docMk/>
          <pc:sldMk cId="3408041058" sldId="316"/>
        </pc:sldMkLst>
        <pc:spChg chg="mod">
          <ac:chgData name="Ralf Schaefer" userId="33e27100-fb9b-4eec-9f46-f2f114ad947e" providerId="ADAL" clId="{8FD51559-C15E-4138-BA0E-411BF25040E7}" dt="2019-06-27T13:30:59.033" v="2284" actId="20577"/>
          <ac:spMkLst>
            <pc:docMk/>
            <pc:sldMk cId="3408041058" sldId="316"/>
            <ac:spMk id="3" creationId="{4F0B2B5C-8288-4F0A-903D-3F7C2469B62B}"/>
          </ac:spMkLst>
        </pc:spChg>
      </pc:sldChg>
      <pc:sldChg chg="modSp">
        <pc:chgData name="Ralf Schaefer" userId="33e27100-fb9b-4eec-9f46-f2f114ad947e" providerId="ADAL" clId="{8FD51559-C15E-4138-BA0E-411BF25040E7}" dt="2019-07-05T15:18:47.484" v="7330" actId="122"/>
        <pc:sldMkLst>
          <pc:docMk/>
          <pc:sldMk cId="730622214" sldId="317"/>
        </pc:sldMkLst>
        <pc:spChg chg="mod">
          <ac:chgData name="Ralf Schaefer" userId="33e27100-fb9b-4eec-9f46-f2f114ad947e" providerId="ADAL" clId="{8FD51559-C15E-4138-BA0E-411BF25040E7}" dt="2019-07-05T15:18:47.484" v="7330" actId="122"/>
          <ac:spMkLst>
            <pc:docMk/>
            <pc:sldMk cId="730622214" sldId="317"/>
            <ac:spMk id="2" creationId="{F4C87750-AA73-4D79-8FA5-FA17E2B8421C}"/>
          </ac:spMkLst>
        </pc:spChg>
        <pc:spChg chg="mod">
          <ac:chgData name="Ralf Schaefer" userId="33e27100-fb9b-4eec-9f46-f2f114ad947e" providerId="ADAL" clId="{8FD51559-C15E-4138-BA0E-411BF25040E7}" dt="2019-07-03T13:04:02.766" v="4922" actId="13926"/>
          <ac:spMkLst>
            <pc:docMk/>
            <pc:sldMk cId="730622214" sldId="317"/>
            <ac:spMk id="3" creationId="{00C1F438-AA2F-4013-BB6B-5456E7AD3B1F}"/>
          </ac:spMkLst>
        </pc:spChg>
      </pc:sldChg>
      <pc:sldChg chg="modSp">
        <pc:chgData name="Ralf Schaefer" userId="33e27100-fb9b-4eec-9f46-f2f114ad947e" providerId="ADAL" clId="{8FD51559-C15E-4138-BA0E-411BF25040E7}" dt="2019-07-05T15:19:15.822" v="7355" actId="1035"/>
        <pc:sldMkLst>
          <pc:docMk/>
          <pc:sldMk cId="3616415321" sldId="318"/>
        </pc:sldMkLst>
        <pc:spChg chg="mod">
          <ac:chgData name="Ralf Schaefer" userId="33e27100-fb9b-4eec-9f46-f2f114ad947e" providerId="ADAL" clId="{8FD51559-C15E-4138-BA0E-411BF25040E7}" dt="2019-07-05T15:19:15.822" v="7355" actId="1035"/>
          <ac:spMkLst>
            <pc:docMk/>
            <pc:sldMk cId="3616415321" sldId="318"/>
            <ac:spMk id="2" creationId="{DDB031CA-8CEC-459C-B74D-5CB1D218FB32}"/>
          </ac:spMkLst>
        </pc:spChg>
        <pc:spChg chg="mod">
          <ac:chgData name="Ralf Schaefer" userId="33e27100-fb9b-4eec-9f46-f2f114ad947e" providerId="ADAL" clId="{8FD51559-C15E-4138-BA0E-411BF25040E7}" dt="2019-07-05T15:19:10.346" v="7350" actId="1036"/>
          <ac:spMkLst>
            <pc:docMk/>
            <pc:sldMk cId="3616415321" sldId="318"/>
            <ac:spMk id="3" creationId="{F0498D70-1C82-495E-B25B-7CB3E2F8DA5D}"/>
          </ac:spMkLst>
        </pc:spChg>
      </pc:sldChg>
      <pc:sldChg chg="delSp modSp">
        <pc:chgData name="Ralf Schaefer" userId="33e27100-fb9b-4eec-9f46-f2f114ad947e" providerId="ADAL" clId="{8FD51559-C15E-4138-BA0E-411BF25040E7}" dt="2019-07-04T12:02:44.316" v="7257" actId="20577"/>
        <pc:sldMkLst>
          <pc:docMk/>
          <pc:sldMk cId="779372654" sldId="319"/>
        </pc:sldMkLst>
        <pc:spChg chg="mod">
          <ac:chgData name="Ralf Schaefer" userId="33e27100-fb9b-4eec-9f46-f2f114ad947e" providerId="ADAL" clId="{8FD51559-C15E-4138-BA0E-411BF25040E7}" dt="2019-07-04T12:02:44.316" v="7257" actId="20577"/>
          <ac:spMkLst>
            <pc:docMk/>
            <pc:sldMk cId="779372654" sldId="319"/>
            <ac:spMk id="3" creationId="{5CFA1F35-27EC-4FAA-A940-2DD12FAE54FC}"/>
          </ac:spMkLst>
        </pc:spChg>
        <pc:spChg chg="del">
          <ac:chgData name="Ralf Schaefer" userId="33e27100-fb9b-4eec-9f46-f2f114ad947e" providerId="ADAL" clId="{8FD51559-C15E-4138-BA0E-411BF25040E7}" dt="2019-06-26T09:46:18.864" v="0" actId="478"/>
          <ac:spMkLst>
            <pc:docMk/>
            <pc:sldMk cId="779372654" sldId="319"/>
            <ac:spMk id="5" creationId="{8B58DC4E-4B43-4B0B-9A8E-B1F9A9802271}"/>
          </ac:spMkLst>
        </pc:spChg>
      </pc:sldChg>
      <pc:sldChg chg="modSp">
        <pc:chgData name="Ralf Schaefer" userId="33e27100-fb9b-4eec-9f46-f2f114ad947e" providerId="ADAL" clId="{8FD51559-C15E-4138-BA0E-411BF25040E7}" dt="2019-07-05T15:35:03.224" v="7400" actId="1076"/>
        <pc:sldMkLst>
          <pc:docMk/>
          <pc:sldMk cId="2607294500" sldId="322"/>
        </pc:sldMkLst>
        <pc:spChg chg="mod">
          <ac:chgData name="Ralf Schaefer" userId="33e27100-fb9b-4eec-9f46-f2f114ad947e" providerId="ADAL" clId="{8FD51559-C15E-4138-BA0E-411BF25040E7}" dt="2019-07-05T15:35:03.224" v="7400" actId="1076"/>
          <ac:spMkLst>
            <pc:docMk/>
            <pc:sldMk cId="2607294500" sldId="322"/>
            <ac:spMk id="3" creationId="{A60A75ED-F079-4C42-958C-F5FB825F6068}"/>
          </ac:spMkLst>
        </pc:spChg>
      </pc:sldChg>
      <pc:sldChg chg="addSp modSp">
        <pc:chgData name="Ralf Schaefer" userId="33e27100-fb9b-4eec-9f46-f2f114ad947e" providerId="ADAL" clId="{8FD51559-C15E-4138-BA0E-411BF25040E7}" dt="2019-06-27T13:19:36.314" v="2179"/>
        <pc:sldMkLst>
          <pc:docMk/>
          <pc:sldMk cId="2742586063" sldId="1221"/>
        </pc:sldMkLst>
        <pc:spChg chg="mod">
          <ac:chgData name="Ralf Schaefer" userId="33e27100-fb9b-4eec-9f46-f2f114ad947e" providerId="ADAL" clId="{8FD51559-C15E-4138-BA0E-411BF25040E7}" dt="2019-06-27T13:19:36.314" v="2179"/>
          <ac:spMkLst>
            <pc:docMk/>
            <pc:sldMk cId="2742586063" sldId="1221"/>
            <ac:spMk id="3" creationId="{1DBC46FA-5AAF-477F-BF9B-64A7F5FA7FCE}"/>
          </ac:spMkLst>
        </pc:spChg>
        <pc:picChg chg="add mod">
          <ac:chgData name="Ralf Schaefer" userId="33e27100-fb9b-4eec-9f46-f2f114ad947e" providerId="ADAL" clId="{8FD51559-C15E-4138-BA0E-411BF25040E7}" dt="2019-06-27T13:19:04.838" v="2171" actId="1076"/>
          <ac:picMkLst>
            <pc:docMk/>
            <pc:sldMk cId="2742586063" sldId="1221"/>
            <ac:picMk id="4" creationId="{DC8EF8B7-5A17-44A2-A8A8-EF837EC270C8}"/>
          </ac:picMkLst>
        </pc:picChg>
      </pc:sldChg>
      <pc:sldChg chg="modSp">
        <pc:chgData name="Ralf Schaefer" userId="33e27100-fb9b-4eec-9f46-f2f114ad947e" providerId="ADAL" clId="{8FD51559-C15E-4138-BA0E-411BF25040E7}" dt="2019-07-04T11:56:11.350" v="7159" actId="20577"/>
        <pc:sldMkLst>
          <pc:docMk/>
          <pc:sldMk cId="3223844967" sldId="1222"/>
        </pc:sldMkLst>
        <pc:spChg chg="mod">
          <ac:chgData name="Ralf Schaefer" userId="33e27100-fb9b-4eec-9f46-f2f114ad947e" providerId="ADAL" clId="{8FD51559-C15E-4138-BA0E-411BF25040E7}" dt="2019-07-04T11:56:11.350" v="7159" actId="20577"/>
          <ac:spMkLst>
            <pc:docMk/>
            <pc:sldMk cId="3223844967" sldId="1222"/>
            <ac:spMk id="3" creationId="{6C4999B6-3B50-4A16-985B-C45A83CB5447}"/>
          </ac:spMkLst>
        </pc:spChg>
      </pc:sldChg>
      <pc:sldChg chg="addSp delSp modSp add ord">
        <pc:chgData name="Ralf Schaefer" userId="33e27100-fb9b-4eec-9f46-f2f114ad947e" providerId="ADAL" clId="{8FD51559-C15E-4138-BA0E-411BF25040E7}" dt="2019-07-05T15:20:36.288" v="7380" actId="1076"/>
        <pc:sldMkLst>
          <pc:docMk/>
          <pc:sldMk cId="1066462712" sldId="1223"/>
        </pc:sldMkLst>
        <pc:spChg chg="mod">
          <ac:chgData name="Ralf Schaefer" userId="33e27100-fb9b-4eec-9f46-f2f114ad947e" providerId="ADAL" clId="{8FD51559-C15E-4138-BA0E-411BF25040E7}" dt="2019-07-04T09:06:05.479" v="5940" actId="20577"/>
          <ac:spMkLst>
            <pc:docMk/>
            <pc:sldMk cId="1066462712" sldId="1223"/>
            <ac:spMk id="2" creationId="{92CFF046-2D23-4D6B-B21A-F4182DB9B558}"/>
          </ac:spMkLst>
        </pc:spChg>
        <pc:spChg chg="add del mod">
          <ac:chgData name="Ralf Schaefer" userId="33e27100-fb9b-4eec-9f46-f2f114ad947e" providerId="ADAL" clId="{8FD51559-C15E-4138-BA0E-411BF25040E7}" dt="2019-06-26T12:40:32.394" v="45" actId="478"/>
          <ac:spMkLst>
            <pc:docMk/>
            <pc:sldMk cId="1066462712" sldId="1223"/>
            <ac:spMk id="4" creationId="{9645BA01-7E41-405C-8CB7-7BF4085F1C75}"/>
          </ac:spMkLst>
        </pc:spChg>
        <pc:spChg chg="mod">
          <ac:chgData name="Ralf Schaefer" userId="33e27100-fb9b-4eec-9f46-f2f114ad947e" providerId="ADAL" clId="{8FD51559-C15E-4138-BA0E-411BF25040E7}" dt="2019-06-26T12:43:31.929" v="195"/>
          <ac:spMkLst>
            <pc:docMk/>
            <pc:sldMk cId="1066462712" sldId="1223"/>
            <ac:spMk id="7" creationId="{BCBC0308-F4AD-4FB3-9C1F-983EB5F69DA8}"/>
          </ac:spMkLst>
        </pc:spChg>
        <pc:graphicFrameChg chg="add del">
          <ac:chgData name="Ralf Schaefer" userId="33e27100-fb9b-4eec-9f46-f2f114ad947e" providerId="ADAL" clId="{8FD51559-C15E-4138-BA0E-411BF25040E7}" dt="2019-06-26T12:41:12.170" v="61"/>
          <ac:graphicFrameMkLst>
            <pc:docMk/>
            <pc:sldMk cId="1066462712" sldId="1223"/>
            <ac:graphicFrameMk id="5" creationId="{5871C28F-54D8-421B-A6EE-3E82FDDA8823}"/>
          </ac:graphicFrameMkLst>
        </pc:graphicFrameChg>
        <pc:graphicFrameChg chg="del">
          <ac:chgData name="Ralf Schaefer" userId="33e27100-fb9b-4eec-9f46-f2f114ad947e" providerId="ADAL" clId="{8FD51559-C15E-4138-BA0E-411BF25040E7}" dt="2019-06-26T12:40:21.662" v="43" actId="478"/>
          <ac:graphicFrameMkLst>
            <pc:docMk/>
            <pc:sldMk cId="1066462712" sldId="1223"/>
            <ac:graphicFrameMk id="6" creationId="{D808C43B-7982-4BBE-8112-B42EAE478C41}"/>
          </ac:graphicFrameMkLst>
        </pc:graphicFrameChg>
        <pc:graphicFrameChg chg="add mod modGraphic">
          <ac:chgData name="Ralf Schaefer" userId="33e27100-fb9b-4eec-9f46-f2f114ad947e" providerId="ADAL" clId="{8FD51559-C15E-4138-BA0E-411BF25040E7}" dt="2019-07-05T15:20:36.288" v="7380" actId="1076"/>
          <ac:graphicFrameMkLst>
            <pc:docMk/>
            <pc:sldMk cId="1066462712" sldId="1223"/>
            <ac:graphicFrameMk id="8" creationId="{016CE69C-AF76-4371-8DC2-ACAF3B1F4C30}"/>
          </ac:graphicFrameMkLst>
        </pc:graphicFrameChg>
      </pc:sldChg>
      <pc:sldChg chg="modSp">
        <pc:chgData name="Ralf Schaefer" userId="33e27100-fb9b-4eec-9f46-f2f114ad947e" providerId="ADAL" clId="{8FD51559-C15E-4138-BA0E-411BF25040E7}" dt="2019-07-05T15:18:41.412" v="7329" actId="1035"/>
        <pc:sldMkLst>
          <pc:docMk/>
          <pc:sldMk cId="822206424" sldId="1249"/>
        </pc:sldMkLst>
        <pc:spChg chg="mod">
          <ac:chgData name="Ralf Schaefer" userId="33e27100-fb9b-4eec-9f46-f2f114ad947e" providerId="ADAL" clId="{8FD51559-C15E-4138-BA0E-411BF25040E7}" dt="2019-07-05T15:18:41.412" v="7329" actId="1035"/>
          <ac:spMkLst>
            <pc:docMk/>
            <pc:sldMk cId="822206424" sldId="1249"/>
            <ac:spMk id="2" creationId="{5E479972-05F8-4A26-AEF7-1C681F2E8297}"/>
          </ac:spMkLst>
        </pc:spChg>
      </pc:sldChg>
      <pc:sldChg chg="modSp">
        <pc:chgData name="Ralf Schaefer" userId="33e27100-fb9b-4eec-9f46-f2f114ad947e" providerId="ADAL" clId="{8FD51559-C15E-4138-BA0E-411BF25040E7}" dt="2019-07-05T15:19:23.336" v="7373" actId="1036"/>
        <pc:sldMkLst>
          <pc:docMk/>
          <pc:sldMk cId="454405493" sldId="1250"/>
        </pc:sldMkLst>
        <pc:spChg chg="mod">
          <ac:chgData name="Ralf Schaefer" userId="33e27100-fb9b-4eec-9f46-f2f114ad947e" providerId="ADAL" clId="{8FD51559-C15E-4138-BA0E-411BF25040E7}" dt="2019-07-05T15:19:23.336" v="7373" actId="1036"/>
          <ac:spMkLst>
            <pc:docMk/>
            <pc:sldMk cId="454405493" sldId="1250"/>
            <ac:spMk id="3" creationId="{F0498D70-1C82-495E-B25B-7CB3E2F8DA5D}"/>
          </ac:spMkLst>
        </pc:spChg>
      </pc:sldChg>
      <pc:sldChg chg="modSp">
        <pc:chgData name="Ralf Schaefer" userId="33e27100-fb9b-4eec-9f46-f2f114ad947e" providerId="ADAL" clId="{8FD51559-C15E-4138-BA0E-411BF25040E7}" dt="2019-07-04T12:03:44.333" v="7258" actId="20577"/>
        <pc:sldMkLst>
          <pc:docMk/>
          <pc:sldMk cId="1951909138" sldId="1251"/>
        </pc:sldMkLst>
        <pc:spChg chg="mod">
          <ac:chgData name="Ralf Schaefer" userId="33e27100-fb9b-4eec-9f46-f2f114ad947e" providerId="ADAL" clId="{8FD51559-C15E-4138-BA0E-411BF25040E7}" dt="2019-07-04T12:03:44.333" v="7258" actId="20577"/>
          <ac:spMkLst>
            <pc:docMk/>
            <pc:sldMk cId="1951909138" sldId="1251"/>
            <ac:spMk id="3" creationId="{06A46992-7421-400C-BE6F-40B14FDB7002}"/>
          </ac:spMkLst>
        </pc:spChg>
      </pc:sldChg>
      <pc:sldChg chg="addSp delSp modSp">
        <pc:chgData name="Ralf Schaefer" userId="33e27100-fb9b-4eec-9f46-f2f114ad947e" providerId="ADAL" clId="{8FD51559-C15E-4138-BA0E-411BF25040E7}" dt="2019-07-04T11:50:01.287" v="7041" actId="14100"/>
        <pc:sldMkLst>
          <pc:docMk/>
          <pc:sldMk cId="1943514030" sldId="1252"/>
        </pc:sldMkLst>
        <pc:spChg chg="mod">
          <ac:chgData name="Ralf Schaefer" userId="33e27100-fb9b-4eec-9f46-f2f114ad947e" providerId="ADAL" clId="{8FD51559-C15E-4138-BA0E-411BF25040E7}" dt="2019-07-04T11:42:22.398" v="6880" actId="20577"/>
          <ac:spMkLst>
            <pc:docMk/>
            <pc:sldMk cId="1943514030" sldId="1252"/>
            <ac:spMk id="2" creationId="{72D4B55E-5D92-45A2-BEC2-CD30200037CB}"/>
          </ac:spMkLst>
        </pc:spChg>
        <pc:spChg chg="del">
          <ac:chgData name="Ralf Schaefer" userId="33e27100-fb9b-4eec-9f46-f2f114ad947e" providerId="ADAL" clId="{8FD51559-C15E-4138-BA0E-411BF25040E7}" dt="2019-06-27T13:16:43.915" v="2022" actId="478"/>
          <ac:spMkLst>
            <pc:docMk/>
            <pc:sldMk cId="1943514030" sldId="1252"/>
            <ac:spMk id="3" creationId="{1DBC46FA-5AAF-477F-BF9B-64A7F5FA7FCE}"/>
          </ac:spMkLst>
        </pc:spChg>
        <pc:spChg chg="add del mod">
          <ac:chgData name="Ralf Schaefer" userId="33e27100-fb9b-4eec-9f46-f2f114ad947e" providerId="ADAL" clId="{8FD51559-C15E-4138-BA0E-411BF25040E7}" dt="2019-06-27T13:16:46.857" v="2023" actId="478"/>
          <ac:spMkLst>
            <pc:docMk/>
            <pc:sldMk cId="1943514030" sldId="1252"/>
            <ac:spMk id="5" creationId="{71CE6971-91E7-4D31-9BFA-6ECFF2460491}"/>
          </ac:spMkLst>
        </pc:spChg>
        <pc:spChg chg="add mod">
          <ac:chgData name="Ralf Schaefer" userId="33e27100-fb9b-4eec-9f46-f2f114ad947e" providerId="ADAL" clId="{8FD51559-C15E-4138-BA0E-411BF25040E7}" dt="2019-07-04T11:50:01.287" v="7041" actId="14100"/>
          <ac:spMkLst>
            <pc:docMk/>
            <pc:sldMk cId="1943514030" sldId="1252"/>
            <ac:spMk id="6" creationId="{54CD750C-6E25-449D-AAE4-820A742ED632}"/>
          </ac:spMkLst>
        </pc:spChg>
      </pc:sldChg>
      <pc:sldChg chg="modSp del">
        <pc:chgData name="Ralf Schaefer" userId="33e27100-fb9b-4eec-9f46-f2f114ad947e" providerId="ADAL" clId="{8FD51559-C15E-4138-BA0E-411BF25040E7}" dt="2019-07-04T11:51:01.163" v="7081" actId="2696"/>
        <pc:sldMkLst>
          <pc:docMk/>
          <pc:sldMk cId="2739843495" sldId="1253"/>
        </pc:sldMkLst>
        <pc:spChg chg="mod">
          <ac:chgData name="Ralf Schaefer" userId="33e27100-fb9b-4eec-9f46-f2f114ad947e" providerId="ADAL" clId="{8FD51559-C15E-4138-BA0E-411BF25040E7}" dt="2019-07-04T11:50:57.340" v="7080" actId="20577"/>
          <ac:spMkLst>
            <pc:docMk/>
            <pc:sldMk cId="2739843495" sldId="1253"/>
            <ac:spMk id="3" creationId="{6C4999B6-3B50-4A16-985B-C45A83CB5447}"/>
          </ac:spMkLst>
        </pc:spChg>
      </pc:sldChg>
      <pc:sldChg chg="addSp delSp modSp add">
        <pc:chgData name="Ralf Schaefer" userId="33e27100-fb9b-4eec-9f46-f2f114ad947e" providerId="ADAL" clId="{8FD51559-C15E-4138-BA0E-411BF25040E7}" dt="2019-07-05T15:19:37.376" v="7374" actId="1076"/>
        <pc:sldMkLst>
          <pc:docMk/>
          <pc:sldMk cId="3717001881" sldId="1254"/>
        </pc:sldMkLst>
        <pc:spChg chg="mod">
          <ac:chgData name="Ralf Schaefer" userId="33e27100-fb9b-4eec-9f46-f2f114ad947e" providerId="ADAL" clId="{8FD51559-C15E-4138-BA0E-411BF25040E7}" dt="2019-07-04T09:06:14.142" v="5944" actId="20577"/>
          <ac:spMkLst>
            <pc:docMk/>
            <pc:sldMk cId="3717001881" sldId="1254"/>
            <ac:spMk id="2" creationId="{92CFF046-2D23-4D6B-B21A-F4182DB9B558}"/>
          </ac:spMkLst>
        </pc:spChg>
        <pc:graphicFrameChg chg="add del">
          <ac:chgData name="Ralf Schaefer" userId="33e27100-fb9b-4eec-9f46-f2f114ad947e" providerId="ADAL" clId="{8FD51559-C15E-4138-BA0E-411BF25040E7}" dt="2019-06-26T12:44:55.708" v="206"/>
          <ac:graphicFrameMkLst>
            <pc:docMk/>
            <pc:sldMk cId="3717001881" sldId="1254"/>
            <ac:graphicFrameMk id="3" creationId="{132252F8-ECA3-4CAC-8003-8D455DA30C96}"/>
          </ac:graphicFrameMkLst>
        </pc:graphicFrameChg>
        <pc:graphicFrameChg chg="add mod modGraphic">
          <ac:chgData name="Ralf Schaefer" userId="33e27100-fb9b-4eec-9f46-f2f114ad947e" providerId="ADAL" clId="{8FD51559-C15E-4138-BA0E-411BF25040E7}" dt="2019-07-05T15:19:37.376" v="7374" actId="1076"/>
          <ac:graphicFrameMkLst>
            <pc:docMk/>
            <pc:sldMk cId="3717001881" sldId="1254"/>
            <ac:graphicFrameMk id="4" creationId="{AB7421E7-DA0E-4A96-976F-5331CCC90963}"/>
          </ac:graphicFrameMkLst>
        </pc:graphicFrameChg>
        <pc:graphicFrameChg chg="del">
          <ac:chgData name="Ralf Schaefer" userId="33e27100-fb9b-4eec-9f46-f2f114ad947e" providerId="ADAL" clId="{8FD51559-C15E-4138-BA0E-411BF25040E7}" dt="2019-06-26T12:44:36.283" v="198" actId="478"/>
          <ac:graphicFrameMkLst>
            <pc:docMk/>
            <pc:sldMk cId="3717001881" sldId="1254"/>
            <ac:graphicFrameMk id="8" creationId="{016CE69C-AF76-4371-8DC2-ACAF3B1F4C30}"/>
          </ac:graphicFrameMkLst>
        </pc:graphicFrameChg>
      </pc:sldChg>
      <pc:sldChg chg="addSp delSp modSp add">
        <pc:chgData name="Ralf Schaefer" userId="33e27100-fb9b-4eec-9f46-f2f114ad947e" providerId="ADAL" clId="{8FD51559-C15E-4138-BA0E-411BF25040E7}" dt="2019-07-05T15:19:45.736" v="7375" actId="1076"/>
        <pc:sldMkLst>
          <pc:docMk/>
          <pc:sldMk cId="2896886053" sldId="1255"/>
        </pc:sldMkLst>
        <pc:spChg chg="mod">
          <ac:chgData name="Ralf Schaefer" userId="33e27100-fb9b-4eec-9f46-f2f114ad947e" providerId="ADAL" clId="{8FD51559-C15E-4138-BA0E-411BF25040E7}" dt="2019-07-04T09:06:27.243" v="5948" actId="20577"/>
          <ac:spMkLst>
            <pc:docMk/>
            <pc:sldMk cId="2896886053" sldId="1255"/>
            <ac:spMk id="2" creationId="{92CFF046-2D23-4D6B-B21A-F4182DB9B558}"/>
          </ac:spMkLst>
        </pc:spChg>
        <pc:graphicFrameChg chg="add del">
          <ac:chgData name="Ralf Schaefer" userId="33e27100-fb9b-4eec-9f46-f2f114ad947e" providerId="ADAL" clId="{8FD51559-C15E-4138-BA0E-411BF25040E7}" dt="2019-06-26T12:48:47.766" v="283"/>
          <ac:graphicFrameMkLst>
            <pc:docMk/>
            <pc:sldMk cId="2896886053" sldId="1255"/>
            <ac:graphicFrameMk id="3" creationId="{20BD71F8-2A5A-48AC-BE7E-22934AC92277}"/>
          </ac:graphicFrameMkLst>
        </pc:graphicFrameChg>
        <pc:graphicFrameChg chg="del">
          <ac:chgData name="Ralf Schaefer" userId="33e27100-fb9b-4eec-9f46-f2f114ad947e" providerId="ADAL" clId="{8FD51559-C15E-4138-BA0E-411BF25040E7}" dt="2019-06-26T12:48:27.741" v="273" actId="478"/>
          <ac:graphicFrameMkLst>
            <pc:docMk/>
            <pc:sldMk cId="2896886053" sldId="1255"/>
            <ac:graphicFrameMk id="4" creationId="{AB7421E7-DA0E-4A96-976F-5331CCC90963}"/>
          </ac:graphicFrameMkLst>
        </pc:graphicFrameChg>
        <pc:graphicFrameChg chg="add mod modGraphic">
          <ac:chgData name="Ralf Schaefer" userId="33e27100-fb9b-4eec-9f46-f2f114ad947e" providerId="ADAL" clId="{8FD51559-C15E-4138-BA0E-411BF25040E7}" dt="2019-07-05T15:19:45.736" v="7375" actId="1076"/>
          <ac:graphicFrameMkLst>
            <pc:docMk/>
            <pc:sldMk cId="2896886053" sldId="1255"/>
            <ac:graphicFrameMk id="5" creationId="{8E83EC9C-0A03-4DCA-9A14-9B268AAD4F11}"/>
          </ac:graphicFrameMkLst>
        </pc:graphicFrameChg>
      </pc:sldChg>
      <pc:sldChg chg="addSp delSp modSp add">
        <pc:chgData name="Ralf Schaefer" userId="33e27100-fb9b-4eec-9f46-f2f114ad947e" providerId="ADAL" clId="{8FD51559-C15E-4138-BA0E-411BF25040E7}" dt="2019-07-05T15:20:48.873" v="7381" actId="1076"/>
        <pc:sldMkLst>
          <pc:docMk/>
          <pc:sldMk cId="224723462" sldId="1256"/>
        </pc:sldMkLst>
        <pc:spChg chg="mod">
          <ac:chgData name="Ralf Schaefer" userId="33e27100-fb9b-4eec-9f46-f2f114ad947e" providerId="ADAL" clId="{8FD51559-C15E-4138-BA0E-411BF25040E7}" dt="2019-06-26T12:51:42.268" v="326" actId="20577"/>
          <ac:spMkLst>
            <pc:docMk/>
            <pc:sldMk cId="224723462" sldId="1256"/>
            <ac:spMk id="2" creationId="{92CFF046-2D23-4D6B-B21A-F4182DB9B558}"/>
          </ac:spMkLst>
        </pc:spChg>
        <pc:graphicFrameChg chg="add del">
          <ac:chgData name="Ralf Schaefer" userId="33e27100-fb9b-4eec-9f46-f2f114ad947e" providerId="ADAL" clId="{8FD51559-C15E-4138-BA0E-411BF25040E7}" dt="2019-06-26T12:52:10.170" v="335"/>
          <ac:graphicFrameMkLst>
            <pc:docMk/>
            <pc:sldMk cId="224723462" sldId="1256"/>
            <ac:graphicFrameMk id="3" creationId="{3194340D-D4B4-4D1D-B15D-413D972F1D9D}"/>
          </ac:graphicFrameMkLst>
        </pc:graphicFrameChg>
        <pc:graphicFrameChg chg="add mod modGraphic">
          <ac:chgData name="Ralf Schaefer" userId="33e27100-fb9b-4eec-9f46-f2f114ad947e" providerId="ADAL" clId="{8FD51559-C15E-4138-BA0E-411BF25040E7}" dt="2019-07-05T15:20:48.873" v="7381" actId="1076"/>
          <ac:graphicFrameMkLst>
            <pc:docMk/>
            <pc:sldMk cId="224723462" sldId="1256"/>
            <ac:graphicFrameMk id="4" creationId="{02EFAA39-884D-4610-A9C6-96D06B55AEE1}"/>
          </ac:graphicFrameMkLst>
        </pc:graphicFrameChg>
        <pc:graphicFrameChg chg="del">
          <ac:chgData name="Ralf Schaefer" userId="33e27100-fb9b-4eec-9f46-f2f114ad947e" providerId="ADAL" clId="{8FD51559-C15E-4138-BA0E-411BF25040E7}" dt="2019-06-26T12:51:49.323" v="327" actId="478"/>
          <ac:graphicFrameMkLst>
            <pc:docMk/>
            <pc:sldMk cId="224723462" sldId="1256"/>
            <ac:graphicFrameMk id="5" creationId="{8E83EC9C-0A03-4DCA-9A14-9B268AAD4F11}"/>
          </ac:graphicFrameMkLst>
        </pc:graphicFrameChg>
      </pc:sldChg>
      <pc:sldChg chg="addSp delSp modSp add">
        <pc:chgData name="Ralf Schaefer" userId="33e27100-fb9b-4eec-9f46-f2f114ad947e" providerId="ADAL" clId="{8FD51559-C15E-4138-BA0E-411BF25040E7}" dt="2019-07-05T15:19:57" v="7376" actId="1076"/>
        <pc:sldMkLst>
          <pc:docMk/>
          <pc:sldMk cId="3198802456" sldId="1257"/>
        </pc:sldMkLst>
        <pc:spChg chg="mod">
          <ac:chgData name="Ralf Schaefer" userId="33e27100-fb9b-4eec-9f46-f2f114ad947e" providerId="ADAL" clId="{8FD51559-C15E-4138-BA0E-411BF25040E7}" dt="2019-07-04T09:15:21.119" v="5954" actId="20577"/>
          <ac:spMkLst>
            <pc:docMk/>
            <pc:sldMk cId="3198802456" sldId="1257"/>
            <ac:spMk id="2" creationId="{92CFF046-2D23-4D6B-B21A-F4182DB9B558}"/>
          </ac:spMkLst>
        </pc:spChg>
        <pc:graphicFrameChg chg="add del">
          <ac:chgData name="Ralf Schaefer" userId="33e27100-fb9b-4eec-9f46-f2f114ad947e" providerId="ADAL" clId="{8FD51559-C15E-4138-BA0E-411BF25040E7}" dt="2019-06-26T12:56:12.706" v="379"/>
          <ac:graphicFrameMkLst>
            <pc:docMk/>
            <pc:sldMk cId="3198802456" sldId="1257"/>
            <ac:graphicFrameMk id="3" creationId="{A68A52CB-1E77-420A-992C-81E9D6A64CF8}"/>
          </ac:graphicFrameMkLst>
        </pc:graphicFrameChg>
        <pc:graphicFrameChg chg="del">
          <ac:chgData name="Ralf Schaefer" userId="33e27100-fb9b-4eec-9f46-f2f114ad947e" providerId="ADAL" clId="{8FD51559-C15E-4138-BA0E-411BF25040E7}" dt="2019-06-26T12:55:54.206" v="375" actId="478"/>
          <ac:graphicFrameMkLst>
            <pc:docMk/>
            <pc:sldMk cId="3198802456" sldId="1257"/>
            <ac:graphicFrameMk id="4" creationId="{02EFAA39-884D-4610-A9C6-96D06B55AEE1}"/>
          </ac:graphicFrameMkLst>
        </pc:graphicFrameChg>
        <pc:graphicFrameChg chg="add mod modGraphic">
          <ac:chgData name="Ralf Schaefer" userId="33e27100-fb9b-4eec-9f46-f2f114ad947e" providerId="ADAL" clId="{8FD51559-C15E-4138-BA0E-411BF25040E7}" dt="2019-07-05T15:19:57" v="7376" actId="1076"/>
          <ac:graphicFrameMkLst>
            <pc:docMk/>
            <pc:sldMk cId="3198802456" sldId="1257"/>
            <ac:graphicFrameMk id="5" creationId="{7FE4439B-6048-4BB4-ADA6-C9AF95279E4D}"/>
          </ac:graphicFrameMkLst>
        </pc:graphicFrameChg>
      </pc:sldChg>
      <pc:sldChg chg="addSp delSp modSp add">
        <pc:chgData name="Ralf Schaefer" userId="33e27100-fb9b-4eec-9f46-f2f114ad947e" providerId="ADAL" clId="{8FD51559-C15E-4138-BA0E-411BF25040E7}" dt="2019-07-05T15:20:03.345" v="7377" actId="1076"/>
        <pc:sldMkLst>
          <pc:docMk/>
          <pc:sldMk cId="4007562333" sldId="1258"/>
        </pc:sldMkLst>
        <pc:spChg chg="mod">
          <ac:chgData name="Ralf Schaefer" userId="33e27100-fb9b-4eec-9f46-f2f114ad947e" providerId="ADAL" clId="{8FD51559-C15E-4138-BA0E-411BF25040E7}" dt="2019-07-03T13:37:48.207" v="5411" actId="20577"/>
          <ac:spMkLst>
            <pc:docMk/>
            <pc:sldMk cId="4007562333" sldId="1258"/>
            <ac:spMk id="2" creationId="{92CFF046-2D23-4D6B-B21A-F4182DB9B558}"/>
          </ac:spMkLst>
        </pc:spChg>
        <pc:spChg chg="add mod">
          <ac:chgData name="Ralf Schaefer" userId="33e27100-fb9b-4eec-9f46-f2f114ad947e" providerId="ADAL" clId="{8FD51559-C15E-4138-BA0E-411BF25040E7}" dt="2019-07-04T09:17:41.561" v="5977" actId="20577"/>
          <ac:spMkLst>
            <pc:docMk/>
            <pc:sldMk cId="4007562333" sldId="1258"/>
            <ac:spMk id="3" creationId="{E62AEF48-9E8D-4FCB-A270-D0AAA794FA44}"/>
          </ac:spMkLst>
        </pc:spChg>
        <pc:graphicFrameChg chg="add del">
          <ac:chgData name="Ralf Schaefer" userId="33e27100-fb9b-4eec-9f46-f2f114ad947e" providerId="ADAL" clId="{8FD51559-C15E-4138-BA0E-411BF25040E7}" dt="2019-06-26T13:05:49.707" v="433"/>
          <ac:graphicFrameMkLst>
            <pc:docMk/>
            <pc:sldMk cId="4007562333" sldId="1258"/>
            <ac:graphicFrameMk id="3" creationId="{D59BD35F-C4E7-4968-87F5-DFDB3F48C1CE}"/>
          </ac:graphicFrameMkLst>
        </pc:graphicFrameChg>
        <pc:graphicFrameChg chg="add mod modGraphic">
          <ac:chgData name="Ralf Schaefer" userId="33e27100-fb9b-4eec-9f46-f2f114ad947e" providerId="ADAL" clId="{8FD51559-C15E-4138-BA0E-411BF25040E7}" dt="2019-07-05T15:20:03.345" v="7377" actId="1076"/>
          <ac:graphicFrameMkLst>
            <pc:docMk/>
            <pc:sldMk cId="4007562333" sldId="1258"/>
            <ac:graphicFrameMk id="4" creationId="{04F18AE0-91E7-49B9-AB62-988F487E44DC}"/>
          </ac:graphicFrameMkLst>
        </pc:graphicFrameChg>
        <pc:graphicFrameChg chg="del">
          <ac:chgData name="Ralf Schaefer" userId="33e27100-fb9b-4eec-9f46-f2f114ad947e" providerId="ADAL" clId="{8FD51559-C15E-4138-BA0E-411BF25040E7}" dt="2019-06-26T13:05:37.516" v="429" actId="478"/>
          <ac:graphicFrameMkLst>
            <pc:docMk/>
            <pc:sldMk cId="4007562333" sldId="1258"/>
            <ac:graphicFrameMk id="5" creationId="{7FE4439B-6048-4BB4-ADA6-C9AF95279E4D}"/>
          </ac:graphicFrameMkLst>
        </pc:graphicFrameChg>
      </pc:sldChg>
      <pc:sldChg chg="addSp delSp modSp add">
        <pc:chgData name="Ralf Schaefer" userId="33e27100-fb9b-4eec-9f46-f2f114ad947e" providerId="ADAL" clId="{8FD51559-C15E-4138-BA0E-411BF25040E7}" dt="2019-07-05T15:06:17.371" v="7283"/>
        <pc:sldMkLst>
          <pc:docMk/>
          <pc:sldMk cId="3704838556" sldId="1259"/>
        </pc:sldMkLst>
        <pc:spChg chg="mod">
          <ac:chgData name="Ralf Schaefer" userId="33e27100-fb9b-4eec-9f46-f2f114ad947e" providerId="ADAL" clId="{8FD51559-C15E-4138-BA0E-411BF25040E7}" dt="2019-07-04T09:18:40.422" v="5979" actId="20577"/>
          <ac:spMkLst>
            <pc:docMk/>
            <pc:sldMk cId="3704838556" sldId="1259"/>
            <ac:spMk id="2" creationId="{92CFF046-2D23-4D6B-B21A-F4182DB9B558}"/>
          </ac:spMkLst>
        </pc:spChg>
        <pc:spChg chg="mod">
          <ac:chgData name="Ralf Schaefer" userId="33e27100-fb9b-4eec-9f46-f2f114ad947e" providerId="ADAL" clId="{8FD51559-C15E-4138-BA0E-411BF25040E7}" dt="2019-07-03T13:41:06.915" v="5516" actId="1076"/>
          <ac:spMkLst>
            <pc:docMk/>
            <pc:sldMk cId="3704838556" sldId="1259"/>
            <ac:spMk id="7" creationId="{BCBC0308-F4AD-4FB3-9C1F-983EB5F69DA8}"/>
          </ac:spMkLst>
        </pc:spChg>
        <pc:graphicFrameChg chg="add del">
          <ac:chgData name="Ralf Schaefer" userId="33e27100-fb9b-4eec-9f46-f2f114ad947e" providerId="ADAL" clId="{8FD51559-C15E-4138-BA0E-411BF25040E7}" dt="2019-06-26T13:08:47.078" v="451"/>
          <ac:graphicFrameMkLst>
            <pc:docMk/>
            <pc:sldMk cId="3704838556" sldId="1259"/>
            <ac:graphicFrameMk id="3" creationId="{63021C60-C76A-4A21-BF3C-A218F13A5E87}"/>
          </ac:graphicFrameMkLst>
        </pc:graphicFrameChg>
        <pc:graphicFrameChg chg="del">
          <ac:chgData name="Ralf Schaefer" userId="33e27100-fb9b-4eec-9f46-f2f114ad947e" providerId="ADAL" clId="{8FD51559-C15E-4138-BA0E-411BF25040E7}" dt="2019-06-26T13:08:27.132" v="447" actId="478"/>
          <ac:graphicFrameMkLst>
            <pc:docMk/>
            <pc:sldMk cId="3704838556" sldId="1259"/>
            <ac:graphicFrameMk id="4" creationId="{04F18AE0-91E7-49B9-AB62-988F487E44DC}"/>
          </ac:graphicFrameMkLst>
        </pc:graphicFrameChg>
        <pc:graphicFrameChg chg="add mod modGraphic">
          <ac:chgData name="Ralf Schaefer" userId="33e27100-fb9b-4eec-9f46-f2f114ad947e" providerId="ADAL" clId="{8FD51559-C15E-4138-BA0E-411BF25040E7}" dt="2019-07-05T15:06:17.371" v="7283"/>
          <ac:graphicFrameMkLst>
            <pc:docMk/>
            <pc:sldMk cId="3704838556" sldId="1259"/>
            <ac:graphicFrameMk id="5" creationId="{89402D5B-CBDC-4BCD-976B-2ABBEF6778CE}"/>
          </ac:graphicFrameMkLst>
        </pc:graphicFrameChg>
      </pc:sldChg>
      <pc:sldChg chg="addSp delSp modSp add">
        <pc:chgData name="Ralf Schaefer" userId="33e27100-fb9b-4eec-9f46-f2f114ad947e" providerId="ADAL" clId="{8FD51559-C15E-4138-BA0E-411BF25040E7}" dt="2019-07-05T15:20:18.089" v="7378" actId="1076"/>
        <pc:sldMkLst>
          <pc:docMk/>
          <pc:sldMk cId="1863658346" sldId="1260"/>
        </pc:sldMkLst>
        <pc:spChg chg="mod">
          <ac:chgData name="Ralf Schaefer" userId="33e27100-fb9b-4eec-9f46-f2f114ad947e" providerId="ADAL" clId="{8FD51559-C15E-4138-BA0E-411BF25040E7}" dt="2019-06-26T13:11:43.427" v="481"/>
          <ac:spMkLst>
            <pc:docMk/>
            <pc:sldMk cId="1863658346" sldId="1260"/>
            <ac:spMk id="2" creationId="{92CFF046-2D23-4D6B-B21A-F4182DB9B558}"/>
          </ac:spMkLst>
        </pc:spChg>
        <pc:graphicFrameChg chg="add del">
          <ac:chgData name="Ralf Schaefer" userId="33e27100-fb9b-4eec-9f46-f2f114ad947e" providerId="ADAL" clId="{8FD51559-C15E-4138-BA0E-411BF25040E7}" dt="2019-06-26T13:12:01.934" v="484"/>
          <ac:graphicFrameMkLst>
            <pc:docMk/>
            <pc:sldMk cId="1863658346" sldId="1260"/>
            <ac:graphicFrameMk id="3" creationId="{3ACEEB26-2ED7-4739-BF82-A666631B6C8E}"/>
          </ac:graphicFrameMkLst>
        </pc:graphicFrameChg>
        <pc:graphicFrameChg chg="add del mod modGraphic">
          <ac:chgData name="Ralf Schaefer" userId="33e27100-fb9b-4eec-9f46-f2f114ad947e" providerId="ADAL" clId="{8FD51559-C15E-4138-BA0E-411BF25040E7}" dt="2019-06-26T13:14:53.061" v="503" actId="478"/>
          <ac:graphicFrameMkLst>
            <pc:docMk/>
            <pc:sldMk cId="1863658346" sldId="1260"/>
            <ac:graphicFrameMk id="4" creationId="{E6E5D93F-E816-4650-9C47-4767E8E49CF6}"/>
          </ac:graphicFrameMkLst>
        </pc:graphicFrameChg>
        <pc:graphicFrameChg chg="del">
          <ac:chgData name="Ralf Schaefer" userId="33e27100-fb9b-4eec-9f46-f2f114ad947e" providerId="ADAL" clId="{8FD51559-C15E-4138-BA0E-411BF25040E7}" dt="2019-06-26T13:11:49.055" v="482" actId="478"/>
          <ac:graphicFrameMkLst>
            <pc:docMk/>
            <pc:sldMk cId="1863658346" sldId="1260"/>
            <ac:graphicFrameMk id="5" creationId="{89402D5B-CBDC-4BCD-976B-2ABBEF6778CE}"/>
          </ac:graphicFrameMkLst>
        </pc:graphicFrameChg>
        <pc:graphicFrameChg chg="add mod modGraphic">
          <ac:chgData name="Ralf Schaefer" userId="33e27100-fb9b-4eec-9f46-f2f114ad947e" providerId="ADAL" clId="{8FD51559-C15E-4138-BA0E-411BF25040E7}" dt="2019-07-05T15:20:18.089" v="7378" actId="1076"/>
          <ac:graphicFrameMkLst>
            <pc:docMk/>
            <pc:sldMk cId="1863658346" sldId="1260"/>
            <ac:graphicFrameMk id="8" creationId="{F7E81FEB-C537-423F-AC32-FCAC97F5A15B}"/>
          </ac:graphicFrameMkLst>
        </pc:graphicFrameChg>
      </pc:sldChg>
      <pc:sldChg chg="addSp delSp modSp add">
        <pc:chgData name="Ralf Schaefer" userId="33e27100-fb9b-4eec-9f46-f2f114ad947e" providerId="ADAL" clId="{8FD51559-C15E-4138-BA0E-411BF25040E7}" dt="2019-07-05T15:21:05.416" v="7382" actId="1076"/>
        <pc:sldMkLst>
          <pc:docMk/>
          <pc:sldMk cId="2175133597" sldId="1261"/>
        </pc:sldMkLst>
        <pc:spChg chg="mod">
          <ac:chgData name="Ralf Schaefer" userId="33e27100-fb9b-4eec-9f46-f2f114ad947e" providerId="ADAL" clId="{8FD51559-C15E-4138-BA0E-411BF25040E7}" dt="2019-07-04T09:23:00.245" v="6053" actId="20577"/>
          <ac:spMkLst>
            <pc:docMk/>
            <pc:sldMk cId="2175133597" sldId="1261"/>
            <ac:spMk id="2" creationId="{92CFF046-2D23-4D6B-B21A-F4182DB9B558}"/>
          </ac:spMkLst>
        </pc:spChg>
        <pc:graphicFrameChg chg="add del">
          <ac:chgData name="Ralf Schaefer" userId="33e27100-fb9b-4eec-9f46-f2f114ad947e" providerId="ADAL" clId="{8FD51559-C15E-4138-BA0E-411BF25040E7}" dt="2019-06-26T13:17:47.232" v="578"/>
          <ac:graphicFrameMkLst>
            <pc:docMk/>
            <pc:sldMk cId="2175133597" sldId="1261"/>
            <ac:graphicFrameMk id="3" creationId="{C4DBED5B-9F9A-4AFC-AC54-971E2C3286F9}"/>
          </ac:graphicFrameMkLst>
        </pc:graphicFrameChg>
        <pc:graphicFrameChg chg="add del modGraphic">
          <ac:chgData name="Ralf Schaefer" userId="33e27100-fb9b-4eec-9f46-f2f114ad947e" providerId="ADAL" clId="{8FD51559-C15E-4138-BA0E-411BF25040E7}" dt="2019-06-26T13:18:02.884" v="581" actId="478"/>
          <ac:graphicFrameMkLst>
            <pc:docMk/>
            <pc:sldMk cId="2175133597" sldId="1261"/>
            <ac:graphicFrameMk id="4" creationId="{8B2CAA6F-105A-4D52-8C94-774937D7C5ED}"/>
          </ac:graphicFrameMkLst>
        </pc:graphicFrameChg>
        <pc:graphicFrameChg chg="del">
          <ac:chgData name="Ralf Schaefer" userId="33e27100-fb9b-4eec-9f46-f2f114ad947e" providerId="ADAL" clId="{8FD51559-C15E-4138-BA0E-411BF25040E7}" dt="2019-06-26T13:17:37.428" v="576" actId="478"/>
          <ac:graphicFrameMkLst>
            <pc:docMk/>
            <pc:sldMk cId="2175133597" sldId="1261"/>
            <ac:graphicFrameMk id="8" creationId="{F7E81FEB-C537-423F-AC32-FCAC97F5A15B}"/>
          </ac:graphicFrameMkLst>
        </pc:graphicFrameChg>
        <pc:graphicFrameChg chg="add mod modGraphic">
          <ac:chgData name="Ralf Schaefer" userId="33e27100-fb9b-4eec-9f46-f2f114ad947e" providerId="ADAL" clId="{8FD51559-C15E-4138-BA0E-411BF25040E7}" dt="2019-07-05T15:21:05.416" v="7382" actId="1076"/>
          <ac:graphicFrameMkLst>
            <pc:docMk/>
            <pc:sldMk cId="2175133597" sldId="1261"/>
            <ac:graphicFrameMk id="9" creationId="{F77EC977-704F-43AD-98F9-2D3BC9E1282D}"/>
          </ac:graphicFrameMkLst>
        </pc:graphicFrameChg>
      </pc:sldChg>
      <pc:sldChg chg="addSp delSp modSp add">
        <pc:chgData name="Ralf Schaefer" userId="33e27100-fb9b-4eec-9f46-f2f114ad947e" providerId="ADAL" clId="{8FD51559-C15E-4138-BA0E-411BF25040E7}" dt="2019-07-05T15:21:13.184" v="7383" actId="1076"/>
        <pc:sldMkLst>
          <pc:docMk/>
          <pc:sldMk cId="424653845" sldId="1262"/>
        </pc:sldMkLst>
        <pc:spChg chg="mod">
          <ac:chgData name="Ralf Schaefer" userId="33e27100-fb9b-4eec-9f46-f2f114ad947e" providerId="ADAL" clId="{8FD51559-C15E-4138-BA0E-411BF25040E7}" dt="2019-07-04T09:24:00.487" v="6084" actId="20577"/>
          <ac:spMkLst>
            <pc:docMk/>
            <pc:sldMk cId="424653845" sldId="1262"/>
            <ac:spMk id="2" creationId="{92CFF046-2D23-4D6B-B21A-F4182DB9B558}"/>
          </ac:spMkLst>
        </pc:spChg>
        <pc:spChg chg="mod">
          <ac:chgData name="Ralf Schaefer" userId="33e27100-fb9b-4eec-9f46-f2f114ad947e" providerId="ADAL" clId="{8FD51559-C15E-4138-BA0E-411BF25040E7}" dt="2019-06-26T13:20:58.049" v="625" actId="20577"/>
          <ac:spMkLst>
            <pc:docMk/>
            <pc:sldMk cId="424653845" sldId="1262"/>
            <ac:spMk id="7" creationId="{BCBC0308-F4AD-4FB3-9C1F-983EB5F69DA8}"/>
          </ac:spMkLst>
        </pc:spChg>
        <pc:graphicFrameChg chg="add del">
          <ac:chgData name="Ralf Schaefer" userId="33e27100-fb9b-4eec-9f46-f2f114ad947e" providerId="ADAL" clId="{8FD51559-C15E-4138-BA0E-411BF25040E7}" dt="2019-06-26T13:19:59.159" v="607"/>
          <ac:graphicFrameMkLst>
            <pc:docMk/>
            <pc:sldMk cId="424653845" sldId="1262"/>
            <ac:graphicFrameMk id="3" creationId="{D88B117F-E6DA-4EC6-89B7-D521FCDB8D52}"/>
          </ac:graphicFrameMkLst>
        </pc:graphicFrameChg>
        <pc:graphicFrameChg chg="add mod modGraphic">
          <ac:chgData name="Ralf Schaefer" userId="33e27100-fb9b-4eec-9f46-f2f114ad947e" providerId="ADAL" clId="{8FD51559-C15E-4138-BA0E-411BF25040E7}" dt="2019-07-05T15:21:13.184" v="7383" actId="1076"/>
          <ac:graphicFrameMkLst>
            <pc:docMk/>
            <pc:sldMk cId="424653845" sldId="1262"/>
            <ac:graphicFrameMk id="4" creationId="{2A88C2D7-DF14-4FCD-AC35-214D68F433AC}"/>
          </ac:graphicFrameMkLst>
        </pc:graphicFrameChg>
        <pc:graphicFrameChg chg="del">
          <ac:chgData name="Ralf Schaefer" userId="33e27100-fb9b-4eec-9f46-f2f114ad947e" providerId="ADAL" clId="{8FD51559-C15E-4138-BA0E-411BF25040E7}" dt="2019-06-26T13:19:48.294" v="605" actId="478"/>
          <ac:graphicFrameMkLst>
            <pc:docMk/>
            <pc:sldMk cId="424653845" sldId="1262"/>
            <ac:graphicFrameMk id="9" creationId="{F77EC977-704F-43AD-98F9-2D3BC9E1282D}"/>
          </ac:graphicFrameMkLst>
        </pc:graphicFrameChg>
      </pc:sldChg>
      <pc:sldChg chg="addSp delSp modSp add ord">
        <pc:chgData name="Ralf Schaefer" userId="33e27100-fb9b-4eec-9f46-f2f114ad947e" providerId="ADAL" clId="{8FD51559-C15E-4138-BA0E-411BF25040E7}" dt="2019-07-05T15:34:40.514" v="7398" actId="120"/>
        <pc:sldMkLst>
          <pc:docMk/>
          <pc:sldMk cId="2186976762" sldId="1263"/>
        </pc:sldMkLst>
        <pc:spChg chg="mod">
          <ac:chgData name="Ralf Schaefer" userId="33e27100-fb9b-4eec-9f46-f2f114ad947e" providerId="ADAL" clId="{8FD51559-C15E-4138-BA0E-411BF25040E7}" dt="2019-07-05T15:34:40.514" v="7398" actId="120"/>
          <ac:spMkLst>
            <pc:docMk/>
            <pc:sldMk cId="2186976762" sldId="1263"/>
            <ac:spMk id="2" creationId="{92CFF046-2D23-4D6B-B21A-F4182DB9B558}"/>
          </ac:spMkLst>
        </pc:spChg>
        <pc:spChg chg="mod">
          <ac:chgData name="Ralf Schaefer" userId="33e27100-fb9b-4eec-9f46-f2f114ad947e" providerId="ADAL" clId="{8FD51559-C15E-4138-BA0E-411BF25040E7}" dt="2019-06-26T13:39:12.324" v="777" actId="20577"/>
          <ac:spMkLst>
            <pc:docMk/>
            <pc:sldMk cId="2186976762" sldId="1263"/>
            <ac:spMk id="7" creationId="{BCBC0308-F4AD-4FB3-9C1F-983EB5F69DA8}"/>
          </ac:spMkLst>
        </pc:spChg>
        <pc:graphicFrameChg chg="add del">
          <ac:chgData name="Ralf Schaefer" userId="33e27100-fb9b-4eec-9f46-f2f114ad947e" providerId="ADAL" clId="{8FD51559-C15E-4138-BA0E-411BF25040E7}" dt="2019-06-26T13:36:55.740" v="714"/>
          <ac:graphicFrameMkLst>
            <pc:docMk/>
            <pc:sldMk cId="2186976762" sldId="1263"/>
            <ac:graphicFrameMk id="3" creationId="{8D564D83-754A-461C-93DC-9910A913C297}"/>
          </ac:graphicFrameMkLst>
        </pc:graphicFrameChg>
        <pc:graphicFrameChg chg="del">
          <ac:chgData name="Ralf Schaefer" userId="33e27100-fb9b-4eec-9f46-f2f114ad947e" providerId="ADAL" clId="{8FD51559-C15E-4138-BA0E-411BF25040E7}" dt="2019-06-26T13:36:42.227" v="710" actId="478"/>
          <ac:graphicFrameMkLst>
            <pc:docMk/>
            <pc:sldMk cId="2186976762" sldId="1263"/>
            <ac:graphicFrameMk id="4" creationId="{2A88C2D7-DF14-4FCD-AC35-214D68F433AC}"/>
          </ac:graphicFrameMkLst>
        </pc:graphicFrameChg>
        <pc:graphicFrameChg chg="add mod modGraphic">
          <ac:chgData name="Ralf Schaefer" userId="33e27100-fb9b-4eec-9f46-f2f114ad947e" providerId="ADAL" clId="{8FD51559-C15E-4138-BA0E-411BF25040E7}" dt="2019-07-05T15:07:50.493" v="7295"/>
          <ac:graphicFrameMkLst>
            <pc:docMk/>
            <pc:sldMk cId="2186976762" sldId="1263"/>
            <ac:graphicFrameMk id="5" creationId="{9F865AA7-1308-452A-B274-80C5822D8869}"/>
          </ac:graphicFrameMkLst>
        </pc:graphicFrameChg>
      </pc:sldChg>
      <pc:sldChg chg="addSp delSp modSp add">
        <pc:chgData name="Ralf Schaefer" userId="33e27100-fb9b-4eec-9f46-f2f114ad947e" providerId="ADAL" clId="{8FD51559-C15E-4138-BA0E-411BF25040E7}" dt="2019-07-05T15:07:32.091" v="7294" actId="108"/>
        <pc:sldMkLst>
          <pc:docMk/>
          <pc:sldMk cId="824786612" sldId="1264"/>
        </pc:sldMkLst>
        <pc:spChg chg="mod">
          <ac:chgData name="Ralf Schaefer" userId="33e27100-fb9b-4eec-9f46-f2f114ad947e" providerId="ADAL" clId="{8FD51559-C15E-4138-BA0E-411BF25040E7}" dt="2019-06-26T13:32:16.228" v="685" actId="20577"/>
          <ac:spMkLst>
            <pc:docMk/>
            <pc:sldMk cId="824786612" sldId="1264"/>
            <ac:spMk id="2" creationId="{92CFF046-2D23-4D6B-B21A-F4182DB9B558}"/>
          </ac:spMkLst>
        </pc:spChg>
        <pc:spChg chg="mod">
          <ac:chgData name="Ralf Schaefer" userId="33e27100-fb9b-4eec-9f46-f2f114ad947e" providerId="ADAL" clId="{8FD51559-C15E-4138-BA0E-411BF25040E7}" dt="2019-06-26T13:30:26.548" v="679" actId="20577"/>
          <ac:spMkLst>
            <pc:docMk/>
            <pc:sldMk cId="824786612" sldId="1264"/>
            <ac:spMk id="7" creationId="{BCBC0308-F4AD-4FB3-9C1F-983EB5F69DA8}"/>
          </ac:spMkLst>
        </pc:spChg>
        <pc:graphicFrameChg chg="add del">
          <ac:chgData name="Ralf Schaefer" userId="33e27100-fb9b-4eec-9f46-f2f114ad947e" providerId="ADAL" clId="{8FD51559-C15E-4138-BA0E-411BF25040E7}" dt="2019-06-26T13:29:13.872" v="659"/>
          <ac:graphicFrameMkLst>
            <pc:docMk/>
            <pc:sldMk cId="824786612" sldId="1264"/>
            <ac:graphicFrameMk id="3" creationId="{2FBA3DA1-F442-47DE-ABC6-9CBC64B84608}"/>
          </ac:graphicFrameMkLst>
        </pc:graphicFrameChg>
        <pc:graphicFrameChg chg="del">
          <ac:chgData name="Ralf Schaefer" userId="33e27100-fb9b-4eec-9f46-f2f114ad947e" providerId="ADAL" clId="{8FD51559-C15E-4138-BA0E-411BF25040E7}" dt="2019-06-26T13:29:03.058" v="657" actId="478"/>
          <ac:graphicFrameMkLst>
            <pc:docMk/>
            <pc:sldMk cId="824786612" sldId="1264"/>
            <ac:graphicFrameMk id="4" creationId="{2A88C2D7-DF14-4FCD-AC35-214D68F433AC}"/>
          </ac:graphicFrameMkLst>
        </pc:graphicFrameChg>
        <pc:graphicFrameChg chg="add mod modGraphic">
          <ac:chgData name="Ralf Schaefer" userId="33e27100-fb9b-4eec-9f46-f2f114ad947e" providerId="ADAL" clId="{8FD51559-C15E-4138-BA0E-411BF25040E7}" dt="2019-07-05T15:07:32.091" v="7294" actId="108"/>
          <ac:graphicFrameMkLst>
            <pc:docMk/>
            <pc:sldMk cId="824786612" sldId="1264"/>
            <ac:graphicFrameMk id="5" creationId="{C0CEDD31-21B2-4849-B839-5C0DC330E6A2}"/>
          </ac:graphicFrameMkLst>
        </pc:graphicFrameChg>
      </pc:sldChg>
      <pc:sldChg chg="addSp delSp modSp add">
        <pc:chgData name="Ralf Schaefer" userId="33e27100-fb9b-4eec-9f46-f2f114ad947e" providerId="ADAL" clId="{8FD51559-C15E-4138-BA0E-411BF25040E7}" dt="2019-07-05T15:21:57.040" v="7385" actId="1076"/>
        <pc:sldMkLst>
          <pc:docMk/>
          <pc:sldMk cId="2330883923" sldId="1265"/>
        </pc:sldMkLst>
        <pc:spChg chg="mod">
          <ac:chgData name="Ralf Schaefer" userId="33e27100-fb9b-4eec-9f46-f2f114ad947e" providerId="ADAL" clId="{8FD51559-C15E-4138-BA0E-411BF25040E7}" dt="2019-06-26T13:39:47.514" v="797"/>
          <ac:spMkLst>
            <pc:docMk/>
            <pc:sldMk cId="2330883923" sldId="1265"/>
            <ac:spMk id="2" creationId="{92CFF046-2D23-4D6B-B21A-F4182DB9B558}"/>
          </ac:spMkLst>
        </pc:spChg>
        <pc:graphicFrameChg chg="add del">
          <ac:chgData name="Ralf Schaefer" userId="33e27100-fb9b-4eec-9f46-f2f114ad947e" providerId="ADAL" clId="{8FD51559-C15E-4138-BA0E-411BF25040E7}" dt="2019-06-26T13:40:08.626" v="800"/>
          <ac:graphicFrameMkLst>
            <pc:docMk/>
            <pc:sldMk cId="2330883923" sldId="1265"/>
            <ac:graphicFrameMk id="3" creationId="{2F87BA61-A163-42AE-B959-161D691D61AA}"/>
          </ac:graphicFrameMkLst>
        </pc:graphicFrameChg>
        <pc:graphicFrameChg chg="add mod modGraphic">
          <ac:chgData name="Ralf Schaefer" userId="33e27100-fb9b-4eec-9f46-f2f114ad947e" providerId="ADAL" clId="{8FD51559-C15E-4138-BA0E-411BF25040E7}" dt="2019-07-05T15:21:57.040" v="7385" actId="1076"/>
          <ac:graphicFrameMkLst>
            <pc:docMk/>
            <pc:sldMk cId="2330883923" sldId="1265"/>
            <ac:graphicFrameMk id="4" creationId="{21020CF2-4ABC-4BEE-8845-7FD9D515F918}"/>
          </ac:graphicFrameMkLst>
        </pc:graphicFrameChg>
        <pc:graphicFrameChg chg="del">
          <ac:chgData name="Ralf Schaefer" userId="33e27100-fb9b-4eec-9f46-f2f114ad947e" providerId="ADAL" clId="{8FD51559-C15E-4138-BA0E-411BF25040E7}" dt="2019-06-26T13:39:57.959" v="798" actId="478"/>
          <ac:graphicFrameMkLst>
            <pc:docMk/>
            <pc:sldMk cId="2330883923" sldId="1265"/>
            <ac:graphicFrameMk id="5" creationId="{C0CEDD31-21B2-4849-B839-5C0DC330E6A2}"/>
          </ac:graphicFrameMkLst>
        </pc:graphicFrameChg>
      </pc:sldChg>
      <pc:sldChg chg="addSp delSp modSp add addCm delCm modCm">
        <pc:chgData name="Ralf Schaefer" userId="33e27100-fb9b-4eec-9f46-f2f114ad947e" providerId="ADAL" clId="{8FD51559-C15E-4138-BA0E-411BF25040E7}" dt="2019-07-05T15:22:03.920" v="7386" actId="1076"/>
        <pc:sldMkLst>
          <pc:docMk/>
          <pc:sldMk cId="2816223536" sldId="1266"/>
        </pc:sldMkLst>
        <pc:spChg chg="mod">
          <ac:chgData name="Ralf Schaefer" userId="33e27100-fb9b-4eec-9f46-f2f114ad947e" providerId="ADAL" clId="{8FD51559-C15E-4138-BA0E-411BF25040E7}" dt="2019-06-26T13:42:38.180" v="819" actId="20577"/>
          <ac:spMkLst>
            <pc:docMk/>
            <pc:sldMk cId="2816223536" sldId="1266"/>
            <ac:spMk id="2" creationId="{92CFF046-2D23-4D6B-B21A-F4182DB9B558}"/>
          </ac:spMkLst>
        </pc:spChg>
        <pc:graphicFrameChg chg="add del">
          <ac:chgData name="Ralf Schaefer" userId="33e27100-fb9b-4eec-9f46-f2f114ad947e" providerId="ADAL" clId="{8FD51559-C15E-4138-BA0E-411BF25040E7}" dt="2019-06-26T13:43:14.992" v="828"/>
          <ac:graphicFrameMkLst>
            <pc:docMk/>
            <pc:sldMk cId="2816223536" sldId="1266"/>
            <ac:graphicFrameMk id="3" creationId="{1EE47175-5C64-4101-BE2D-530653EF4388}"/>
          </ac:graphicFrameMkLst>
        </pc:graphicFrameChg>
        <pc:graphicFrameChg chg="del">
          <ac:chgData name="Ralf Schaefer" userId="33e27100-fb9b-4eec-9f46-f2f114ad947e" providerId="ADAL" clId="{8FD51559-C15E-4138-BA0E-411BF25040E7}" dt="2019-06-26T13:43:08.024" v="820" actId="478"/>
          <ac:graphicFrameMkLst>
            <pc:docMk/>
            <pc:sldMk cId="2816223536" sldId="1266"/>
            <ac:graphicFrameMk id="4" creationId="{21020CF2-4ABC-4BEE-8845-7FD9D515F918}"/>
          </ac:graphicFrameMkLst>
        </pc:graphicFrameChg>
        <pc:graphicFrameChg chg="add mod modGraphic">
          <ac:chgData name="Ralf Schaefer" userId="33e27100-fb9b-4eec-9f46-f2f114ad947e" providerId="ADAL" clId="{8FD51559-C15E-4138-BA0E-411BF25040E7}" dt="2019-07-05T15:22:03.920" v="7386" actId="1076"/>
          <ac:graphicFrameMkLst>
            <pc:docMk/>
            <pc:sldMk cId="2816223536" sldId="1266"/>
            <ac:graphicFrameMk id="5" creationId="{1D6B7333-BC8B-48DF-BEA0-131711112F5A}"/>
          </ac:graphicFrameMkLst>
        </pc:graphicFrameChg>
      </pc:sldChg>
      <pc:sldChg chg="addSp delSp modSp add">
        <pc:chgData name="Ralf Schaefer" userId="33e27100-fb9b-4eec-9f46-f2f114ad947e" providerId="ADAL" clId="{8FD51559-C15E-4138-BA0E-411BF25040E7}" dt="2019-07-05T15:34:49.737" v="7399" actId="120"/>
        <pc:sldMkLst>
          <pc:docMk/>
          <pc:sldMk cId="4093754335" sldId="1267"/>
        </pc:sldMkLst>
        <pc:spChg chg="mod">
          <ac:chgData name="Ralf Schaefer" userId="33e27100-fb9b-4eec-9f46-f2f114ad947e" providerId="ADAL" clId="{8FD51559-C15E-4138-BA0E-411BF25040E7}" dt="2019-07-05T15:34:49.737" v="7399" actId="120"/>
          <ac:spMkLst>
            <pc:docMk/>
            <pc:sldMk cId="4093754335" sldId="1267"/>
            <ac:spMk id="2" creationId="{92CFF046-2D23-4D6B-B21A-F4182DB9B558}"/>
          </ac:spMkLst>
        </pc:spChg>
        <pc:spChg chg="mod">
          <ac:chgData name="Ralf Schaefer" userId="33e27100-fb9b-4eec-9f46-f2f114ad947e" providerId="ADAL" clId="{8FD51559-C15E-4138-BA0E-411BF25040E7}" dt="2019-07-04T09:41:08.193" v="6106" actId="1076"/>
          <ac:spMkLst>
            <pc:docMk/>
            <pc:sldMk cId="4093754335" sldId="1267"/>
            <ac:spMk id="7" creationId="{BCBC0308-F4AD-4FB3-9C1F-983EB5F69DA8}"/>
          </ac:spMkLst>
        </pc:spChg>
        <pc:graphicFrameChg chg="add del">
          <ac:chgData name="Ralf Schaefer" userId="33e27100-fb9b-4eec-9f46-f2f114ad947e" providerId="ADAL" clId="{8FD51559-C15E-4138-BA0E-411BF25040E7}" dt="2019-06-26T13:49:46.971" v="906"/>
          <ac:graphicFrameMkLst>
            <pc:docMk/>
            <pc:sldMk cId="4093754335" sldId="1267"/>
            <ac:graphicFrameMk id="3" creationId="{EB1AA023-6DDA-4BA5-B184-38C378264044}"/>
          </ac:graphicFrameMkLst>
        </pc:graphicFrameChg>
        <pc:graphicFrameChg chg="del">
          <ac:chgData name="Ralf Schaefer" userId="33e27100-fb9b-4eec-9f46-f2f114ad947e" providerId="ADAL" clId="{8FD51559-C15E-4138-BA0E-411BF25040E7}" dt="2019-06-26T13:49:35.067" v="904" actId="478"/>
          <ac:graphicFrameMkLst>
            <pc:docMk/>
            <pc:sldMk cId="4093754335" sldId="1267"/>
            <ac:graphicFrameMk id="4" creationId="{21020CF2-4ABC-4BEE-8845-7FD9D515F918}"/>
          </ac:graphicFrameMkLst>
        </pc:graphicFrameChg>
        <pc:graphicFrameChg chg="add mod modGraphic">
          <ac:chgData name="Ralf Schaefer" userId="33e27100-fb9b-4eec-9f46-f2f114ad947e" providerId="ADAL" clId="{8FD51559-C15E-4138-BA0E-411BF25040E7}" dt="2019-07-05T15:22:23.808" v="7388" actId="1076"/>
          <ac:graphicFrameMkLst>
            <pc:docMk/>
            <pc:sldMk cId="4093754335" sldId="1267"/>
            <ac:graphicFrameMk id="5" creationId="{2977325A-602F-4AAA-8B03-9889114AF5A3}"/>
          </ac:graphicFrameMkLst>
        </pc:graphicFrameChg>
      </pc:sldChg>
      <pc:sldChg chg="addSp delSp modSp add">
        <pc:chgData name="Ralf Schaefer" userId="33e27100-fb9b-4eec-9f46-f2f114ad947e" providerId="ADAL" clId="{8FD51559-C15E-4138-BA0E-411BF25040E7}" dt="2019-07-05T15:08:49.835" v="7303"/>
        <pc:sldMkLst>
          <pc:docMk/>
          <pc:sldMk cId="3122832021" sldId="1268"/>
        </pc:sldMkLst>
        <pc:spChg chg="mod">
          <ac:chgData name="Ralf Schaefer" userId="33e27100-fb9b-4eec-9f46-f2f114ad947e" providerId="ADAL" clId="{8FD51559-C15E-4138-BA0E-411BF25040E7}" dt="2019-06-26T13:52:03.064" v="932" actId="27636"/>
          <ac:spMkLst>
            <pc:docMk/>
            <pc:sldMk cId="3122832021" sldId="1268"/>
            <ac:spMk id="2" creationId="{92CFF046-2D23-4D6B-B21A-F4182DB9B558}"/>
          </ac:spMkLst>
        </pc:spChg>
        <pc:spChg chg="mod">
          <ac:chgData name="Ralf Schaefer" userId="33e27100-fb9b-4eec-9f46-f2f114ad947e" providerId="ADAL" clId="{8FD51559-C15E-4138-BA0E-411BF25040E7}" dt="2019-07-04T09:42:40.347" v="6124" actId="20577"/>
          <ac:spMkLst>
            <pc:docMk/>
            <pc:sldMk cId="3122832021" sldId="1268"/>
            <ac:spMk id="7" creationId="{BCBC0308-F4AD-4FB3-9C1F-983EB5F69DA8}"/>
          </ac:spMkLst>
        </pc:spChg>
        <pc:graphicFrameChg chg="add del">
          <ac:chgData name="Ralf Schaefer" userId="33e27100-fb9b-4eec-9f46-f2f114ad947e" providerId="ADAL" clId="{8FD51559-C15E-4138-BA0E-411BF25040E7}" dt="2019-06-26T13:52:25.155" v="935"/>
          <ac:graphicFrameMkLst>
            <pc:docMk/>
            <pc:sldMk cId="3122832021" sldId="1268"/>
            <ac:graphicFrameMk id="3" creationId="{3F0C0E05-DC17-4B24-BD0D-608D989BBA44}"/>
          </ac:graphicFrameMkLst>
        </pc:graphicFrameChg>
        <pc:graphicFrameChg chg="add mod modGraphic">
          <ac:chgData name="Ralf Schaefer" userId="33e27100-fb9b-4eec-9f46-f2f114ad947e" providerId="ADAL" clId="{8FD51559-C15E-4138-BA0E-411BF25040E7}" dt="2019-07-05T15:08:49.835" v="7303"/>
          <ac:graphicFrameMkLst>
            <pc:docMk/>
            <pc:sldMk cId="3122832021" sldId="1268"/>
            <ac:graphicFrameMk id="4" creationId="{61589498-1470-4122-BBF1-2D54470EE46E}"/>
          </ac:graphicFrameMkLst>
        </pc:graphicFrameChg>
        <pc:graphicFrameChg chg="del">
          <ac:chgData name="Ralf Schaefer" userId="33e27100-fb9b-4eec-9f46-f2f114ad947e" providerId="ADAL" clId="{8FD51559-C15E-4138-BA0E-411BF25040E7}" dt="2019-06-26T13:52:13.653" v="933" actId="478"/>
          <ac:graphicFrameMkLst>
            <pc:docMk/>
            <pc:sldMk cId="3122832021" sldId="1268"/>
            <ac:graphicFrameMk id="5" creationId="{2977325A-602F-4AAA-8B03-9889114AF5A3}"/>
          </ac:graphicFrameMkLst>
        </pc:graphicFrameChg>
      </pc:sldChg>
      <pc:sldChg chg="addSp delSp modSp add">
        <pc:chgData name="Ralf Schaefer" userId="33e27100-fb9b-4eec-9f46-f2f114ad947e" providerId="ADAL" clId="{8FD51559-C15E-4138-BA0E-411BF25040E7}" dt="2019-07-05T15:09:13.347" v="7305"/>
        <pc:sldMkLst>
          <pc:docMk/>
          <pc:sldMk cId="3704054286" sldId="1269"/>
        </pc:sldMkLst>
        <pc:spChg chg="mod">
          <ac:chgData name="Ralf Schaefer" userId="33e27100-fb9b-4eec-9f46-f2f114ad947e" providerId="ADAL" clId="{8FD51559-C15E-4138-BA0E-411BF25040E7}" dt="2019-07-04T09:43:05.185" v="6127" actId="1076"/>
          <ac:spMkLst>
            <pc:docMk/>
            <pc:sldMk cId="3704054286" sldId="1269"/>
            <ac:spMk id="2" creationId="{92CFF046-2D23-4D6B-B21A-F4182DB9B558}"/>
          </ac:spMkLst>
        </pc:spChg>
        <pc:spChg chg="add mod">
          <ac:chgData name="Ralf Schaefer" userId="33e27100-fb9b-4eec-9f46-f2f114ad947e" providerId="ADAL" clId="{8FD51559-C15E-4138-BA0E-411BF25040E7}" dt="2019-07-04T09:45:35.718" v="6296" actId="20577"/>
          <ac:spMkLst>
            <pc:docMk/>
            <pc:sldMk cId="3704054286" sldId="1269"/>
            <ac:spMk id="5" creationId="{338E7322-323C-40C8-8073-0A1DBF359059}"/>
          </ac:spMkLst>
        </pc:spChg>
        <pc:spChg chg="mod">
          <ac:chgData name="Ralf Schaefer" userId="33e27100-fb9b-4eec-9f46-f2f114ad947e" providerId="ADAL" clId="{8FD51559-C15E-4138-BA0E-411BF25040E7}" dt="2019-07-04T09:45:31.666" v="6286" actId="1076"/>
          <ac:spMkLst>
            <pc:docMk/>
            <pc:sldMk cId="3704054286" sldId="1269"/>
            <ac:spMk id="7" creationId="{BCBC0308-F4AD-4FB3-9C1F-983EB5F69DA8}"/>
          </ac:spMkLst>
        </pc:spChg>
        <pc:graphicFrameChg chg="add del">
          <ac:chgData name="Ralf Schaefer" userId="33e27100-fb9b-4eec-9f46-f2f114ad947e" providerId="ADAL" clId="{8FD51559-C15E-4138-BA0E-411BF25040E7}" dt="2019-06-26T13:55:19.220" v="981"/>
          <ac:graphicFrameMkLst>
            <pc:docMk/>
            <pc:sldMk cId="3704054286" sldId="1269"/>
            <ac:graphicFrameMk id="3" creationId="{43A35D6D-606F-4A60-89E1-BF7863F22380}"/>
          </ac:graphicFrameMkLst>
        </pc:graphicFrameChg>
        <pc:graphicFrameChg chg="add mod modGraphic">
          <ac:chgData name="Ralf Schaefer" userId="33e27100-fb9b-4eec-9f46-f2f114ad947e" providerId="ADAL" clId="{8FD51559-C15E-4138-BA0E-411BF25040E7}" dt="2019-07-05T15:09:13.347" v="7305"/>
          <ac:graphicFrameMkLst>
            <pc:docMk/>
            <pc:sldMk cId="3704054286" sldId="1269"/>
            <ac:graphicFrameMk id="4" creationId="{525110FF-20FD-40D6-9E88-4780C01B4CB4}"/>
          </ac:graphicFrameMkLst>
        </pc:graphicFrameChg>
        <pc:graphicFrameChg chg="del">
          <ac:chgData name="Ralf Schaefer" userId="33e27100-fb9b-4eec-9f46-f2f114ad947e" providerId="ADAL" clId="{8FD51559-C15E-4138-BA0E-411BF25040E7}" dt="2019-06-26T13:55:08.634" v="977" actId="478"/>
          <ac:graphicFrameMkLst>
            <pc:docMk/>
            <pc:sldMk cId="3704054286" sldId="1269"/>
            <ac:graphicFrameMk id="5" creationId="{2977325A-602F-4AAA-8B03-9889114AF5A3}"/>
          </ac:graphicFrameMkLst>
        </pc:graphicFrameChg>
      </pc:sldChg>
      <pc:sldChg chg="addSp delSp modSp add">
        <pc:chgData name="Ralf Schaefer" userId="33e27100-fb9b-4eec-9f46-f2f114ad947e" providerId="ADAL" clId="{8FD51559-C15E-4138-BA0E-411BF25040E7}" dt="2019-07-05T15:09:28.073" v="7307"/>
        <pc:sldMkLst>
          <pc:docMk/>
          <pc:sldMk cId="1652562047" sldId="1270"/>
        </pc:sldMkLst>
        <pc:spChg chg="mod">
          <ac:chgData name="Ralf Schaefer" userId="33e27100-fb9b-4eec-9f46-f2f114ad947e" providerId="ADAL" clId="{8FD51559-C15E-4138-BA0E-411BF25040E7}" dt="2019-06-26T13:58:06.488" v="1008"/>
          <ac:spMkLst>
            <pc:docMk/>
            <pc:sldMk cId="1652562047" sldId="1270"/>
            <ac:spMk id="2" creationId="{92CFF046-2D23-4D6B-B21A-F4182DB9B558}"/>
          </ac:spMkLst>
        </pc:spChg>
        <pc:spChg chg="mod">
          <ac:chgData name="Ralf Schaefer" userId="33e27100-fb9b-4eec-9f46-f2f114ad947e" providerId="ADAL" clId="{8FD51559-C15E-4138-BA0E-411BF25040E7}" dt="2019-06-26T14:03:17.941" v="1163" actId="20577"/>
          <ac:spMkLst>
            <pc:docMk/>
            <pc:sldMk cId="1652562047" sldId="1270"/>
            <ac:spMk id="7" creationId="{BCBC0308-F4AD-4FB3-9C1F-983EB5F69DA8}"/>
          </ac:spMkLst>
        </pc:spChg>
        <pc:graphicFrameChg chg="add del">
          <ac:chgData name="Ralf Schaefer" userId="33e27100-fb9b-4eec-9f46-f2f114ad947e" providerId="ADAL" clId="{8FD51559-C15E-4138-BA0E-411BF25040E7}" dt="2019-06-26T13:58:23.381" v="1015"/>
          <ac:graphicFrameMkLst>
            <pc:docMk/>
            <pc:sldMk cId="1652562047" sldId="1270"/>
            <ac:graphicFrameMk id="3" creationId="{F1468354-09E1-4B56-87E7-1F96D95CFB93}"/>
          </ac:graphicFrameMkLst>
        </pc:graphicFrameChg>
        <pc:graphicFrameChg chg="del">
          <ac:chgData name="Ralf Schaefer" userId="33e27100-fb9b-4eec-9f46-f2f114ad947e" providerId="ADAL" clId="{8FD51559-C15E-4138-BA0E-411BF25040E7}" dt="2019-06-26T13:58:10.379" v="1009" actId="478"/>
          <ac:graphicFrameMkLst>
            <pc:docMk/>
            <pc:sldMk cId="1652562047" sldId="1270"/>
            <ac:graphicFrameMk id="4" creationId="{525110FF-20FD-40D6-9E88-4780C01B4CB4}"/>
          </ac:graphicFrameMkLst>
        </pc:graphicFrameChg>
        <pc:graphicFrameChg chg="add del modGraphic">
          <ac:chgData name="Ralf Schaefer" userId="33e27100-fb9b-4eec-9f46-f2f114ad947e" providerId="ADAL" clId="{8FD51559-C15E-4138-BA0E-411BF25040E7}" dt="2019-06-26T14:00:30.922" v="1018" actId="478"/>
          <ac:graphicFrameMkLst>
            <pc:docMk/>
            <pc:sldMk cId="1652562047" sldId="1270"/>
            <ac:graphicFrameMk id="5" creationId="{05A24EBE-253D-48C2-8E33-D7D5F608B628}"/>
          </ac:graphicFrameMkLst>
        </pc:graphicFrameChg>
        <pc:graphicFrameChg chg="add mod modGraphic">
          <ac:chgData name="Ralf Schaefer" userId="33e27100-fb9b-4eec-9f46-f2f114ad947e" providerId="ADAL" clId="{8FD51559-C15E-4138-BA0E-411BF25040E7}" dt="2019-07-05T15:09:28.073" v="7307"/>
          <ac:graphicFrameMkLst>
            <pc:docMk/>
            <pc:sldMk cId="1652562047" sldId="1270"/>
            <ac:graphicFrameMk id="8" creationId="{65FC4AF9-436A-4C0A-9411-5548A120CC34}"/>
          </ac:graphicFrameMkLst>
        </pc:graphicFrameChg>
      </pc:sldChg>
      <pc:sldChg chg="addSp delSp modSp add">
        <pc:chgData name="Ralf Schaefer" userId="33e27100-fb9b-4eec-9f46-f2f114ad947e" providerId="ADAL" clId="{8FD51559-C15E-4138-BA0E-411BF25040E7}" dt="2019-07-05T15:33:19.272" v="7390" actId="1076"/>
        <pc:sldMkLst>
          <pc:docMk/>
          <pc:sldMk cId="2457988321" sldId="1271"/>
        </pc:sldMkLst>
        <pc:spChg chg="mod">
          <ac:chgData name="Ralf Schaefer" userId="33e27100-fb9b-4eec-9f46-f2f114ad947e" providerId="ADAL" clId="{8FD51559-C15E-4138-BA0E-411BF25040E7}" dt="2019-07-05T15:33:13.369" v="7389" actId="33524"/>
          <ac:spMkLst>
            <pc:docMk/>
            <pc:sldMk cId="2457988321" sldId="1271"/>
            <ac:spMk id="2" creationId="{92CFF046-2D23-4D6B-B21A-F4182DB9B558}"/>
          </ac:spMkLst>
        </pc:spChg>
        <pc:spChg chg="mod">
          <ac:chgData name="Ralf Schaefer" userId="33e27100-fb9b-4eec-9f46-f2f114ad947e" providerId="ADAL" clId="{8FD51559-C15E-4138-BA0E-411BF25040E7}" dt="2019-06-26T14:19:30.915" v="1200"/>
          <ac:spMkLst>
            <pc:docMk/>
            <pc:sldMk cId="2457988321" sldId="1271"/>
            <ac:spMk id="7" creationId="{BCBC0308-F4AD-4FB3-9C1F-983EB5F69DA8}"/>
          </ac:spMkLst>
        </pc:spChg>
        <pc:graphicFrameChg chg="add del">
          <ac:chgData name="Ralf Schaefer" userId="33e27100-fb9b-4eec-9f46-f2f114ad947e" providerId="ADAL" clId="{8FD51559-C15E-4138-BA0E-411BF25040E7}" dt="2019-06-26T14:17:52.930" v="1172"/>
          <ac:graphicFrameMkLst>
            <pc:docMk/>
            <pc:sldMk cId="2457988321" sldId="1271"/>
            <ac:graphicFrameMk id="3" creationId="{42101304-A385-4EB7-BD8D-585F3A052F4C}"/>
          </ac:graphicFrameMkLst>
        </pc:graphicFrameChg>
        <pc:graphicFrameChg chg="add mod modGraphic">
          <ac:chgData name="Ralf Schaefer" userId="33e27100-fb9b-4eec-9f46-f2f114ad947e" providerId="ADAL" clId="{8FD51559-C15E-4138-BA0E-411BF25040E7}" dt="2019-07-05T15:33:19.272" v="7390" actId="1076"/>
          <ac:graphicFrameMkLst>
            <pc:docMk/>
            <pc:sldMk cId="2457988321" sldId="1271"/>
            <ac:graphicFrameMk id="4" creationId="{DAAC47CC-717C-4C60-A952-C3EA81755EF6}"/>
          </ac:graphicFrameMkLst>
        </pc:graphicFrameChg>
        <pc:graphicFrameChg chg="del">
          <ac:chgData name="Ralf Schaefer" userId="33e27100-fb9b-4eec-9f46-f2f114ad947e" providerId="ADAL" clId="{8FD51559-C15E-4138-BA0E-411BF25040E7}" dt="2019-06-26T14:17:41.076" v="1170" actId="478"/>
          <ac:graphicFrameMkLst>
            <pc:docMk/>
            <pc:sldMk cId="2457988321" sldId="1271"/>
            <ac:graphicFrameMk id="8" creationId="{65FC4AF9-436A-4C0A-9411-5548A120CC34}"/>
          </ac:graphicFrameMkLst>
        </pc:graphicFrameChg>
      </pc:sldChg>
      <pc:sldChg chg="modSp add">
        <pc:chgData name="Ralf Schaefer" userId="33e27100-fb9b-4eec-9f46-f2f114ad947e" providerId="ADAL" clId="{8FD51559-C15E-4138-BA0E-411BF25040E7}" dt="2019-07-05T15:33:25.696" v="7391" actId="1076"/>
        <pc:sldMkLst>
          <pc:docMk/>
          <pc:sldMk cId="2098439665" sldId="1272"/>
        </pc:sldMkLst>
        <pc:spChg chg="mod">
          <ac:chgData name="Ralf Schaefer" userId="33e27100-fb9b-4eec-9f46-f2f114ad947e" providerId="ADAL" clId="{8FD51559-C15E-4138-BA0E-411BF25040E7}" dt="2019-07-04T11:26:56.075" v="6586" actId="20577"/>
          <ac:spMkLst>
            <pc:docMk/>
            <pc:sldMk cId="2098439665" sldId="1272"/>
            <ac:spMk id="2" creationId="{92CFF046-2D23-4D6B-B21A-F4182DB9B558}"/>
          </ac:spMkLst>
        </pc:spChg>
        <pc:graphicFrameChg chg="mod modGraphic">
          <ac:chgData name="Ralf Schaefer" userId="33e27100-fb9b-4eec-9f46-f2f114ad947e" providerId="ADAL" clId="{8FD51559-C15E-4138-BA0E-411BF25040E7}" dt="2019-07-05T15:33:25.696" v="7391" actId="1076"/>
          <ac:graphicFrameMkLst>
            <pc:docMk/>
            <pc:sldMk cId="2098439665" sldId="1272"/>
            <ac:graphicFrameMk id="4" creationId="{DAAC47CC-717C-4C60-A952-C3EA81755EF6}"/>
          </ac:graphicFrameMkLst>
        </pc:graphicFrameChg>
      </pc:sldChg>
      <pc:sldChg chg="addSp delSp modSp add">
        <pc:chgData name="Ralf Schaefer" userId="33e27100-fb9b-4eec-9f46-f2f114ad947e" providerId="ADAL" clId="{8FD51559-C15E-4138-BA0E-411BF25040E7}" dt="2019-07-04T20:03:10.184" v="7276" actId="20577"/>
        <pc:sldMkLst>
          <pc:docMk/>
          <pc:sldMk cId="3312486798" sldId="1273"/>
        </pc:sldMkLst>
        <pc:spChg chg="mod">
          <ac:chgData name="Ralf Schaefer" userId="33e27100-fb9b-4eec-9f46-f2f114ad947e" providerId="ADAL" clId="{8FD51559-C15E-4138-BA0E-411BF25040E7}" dt="2019-06-26T14:30:49.933" v="1218" actId="1076"/>
          <ac:spMkLst>
            <pc:docMk/>
            <pc:sldMk cId="3312486798" sldId="1273"/>
            <ac:spMk id="2" creationId="{92CFF046-2D23-4D6B-B21A-F4182DB9B558}"/>
          </ac:spMkLst>
        </pc:spChg>
        <pc:spChg chg="add del">
          <ac:chgData name="Ralf Schaefer" userId="33e27100-fb9b-4eec-9f46-f2f114ad947e" providerId="ADAL" clId="{8FD51559-C15E-4138-BA0E-411BF25040E7}" dt="2019-06-26T14:36:33.954" v="1262" actId="478"/>
          <ac:spMkLst>
            <pc:docMk/>
            <pc:sldMk cId="3312486798" sldId="1273"/>
            <ac:spMk id="3" creationId="{157B76C3-19C6-4029-BC98-CE8C9FA754C3}"/>
          </ac:spMkLst>
        </pc:spChg>
        <pc:spChg chg="add del">
          <ac:chgData name="Ralf Schaefer" userId="33e27100-fb9b-4eec-9f46-f2f114ad947e" providerId="ADAL" clId="{8FD51559-C15E-4138-BA0E-411BF25040E7}" dt="2019-06-26T14:36:31.697" v="1261" actId="478"/>
          <ac:spMkLst>
            <pc:docMk/>
            <pc:sldMk cId="3312486798" sldId="1273"/>
            <ac:spMk id="5" creationId="{A05A5F79-6A35-4BCE-B44D-46BD77CD9EAF}"/>
          </ac:spMkLst>
        </pc:spChg>
        <pc:spChg chg="mod">
          <ac:chgData name="Ralf Schaefer" userId="33e27100-fb9b-4eec-9f46-f2f114ad947e" providerId="ADAL" clId="{8FD51559-C15E-4138-BA0E-411BF25040E7}" dt="2019-06-26T14:34:30.058" v="1248"/>
          <ac:spMkLst>
            <pc:docMk/>
            <pc:sldMk cId="3312486798" sldId="1273"/>
            <ac:spMk id="7" creationId="{BCBC0308-F4AD-4FB3-9C1F-983EB5F69DA8}"/>
          </ac:spMkLst>
        </pc:spChg>
        <pc:graphicFrameChg chg="mod modGraphic">
          <ac:chgData name="Ralf Schaefer" userId="33e27100-fb9b-4eec-9f46-f2f114ad947e" providerId="ADAL" clId="{8FD51559-C15E-4138-BA0E-411BF25040E7}" dt="2019-07-04T20:03:10.184" v="7276" actId="20577"/>
          <ac:graphicFrameMkLst>
            <pc:docMk/>
            <pc:sldMk cId="3312486798" sldId="1273"/>
            <ac:graphicFrameMk id="4" creationId="{DAAC47CC-717C-4C60-A952-C3EA81755EF6}"/>
          </ac:graphicFrameMkLst>
        </pc:graphicFrameChg>
      </pc:sldChg>
      <pc:sldChg chg="addSp delSp modSp add">
        <pc:chgData name="Ralf Schaefer" userId="33e27100-fb9b-4eec-9f46-f2f114ad947e" providerId="ADAL" clId="{8FD51559-C15E-4138-BA0E-411BF25040E7}" dt="2019-07-05T15:33:35.944" v="7392" actId="1076"/>
        <pc:sldMkLst>
          <pc:docMk/>
          <pc:sldMk cId="2086370059" sldId="1274"/>
        </pc:sldMkLst>
        <pc:spChg chg="mod">
          <ac:chgData name="Ralf Schaefer" userId="33e27100-fb9b-4eec-9f46-f2f114ad947e" providerId="ADAL" clId="{8FD51559-C15E-4138-BA0E-411BF25040E7}" dt="2019-06-26T14:36:02.777" v="1258"/>
          <ac:spMkLst>
            <pc:docMk/>
            <pc:sldMk cId="2086370059" sldId="1274"/>
            <ac:spMk id="2" creationId="{92CFF046-2D23-4D6B-B21A-F4182DB9B558}"/>
          </ac:spMkLst>
        </pc:spChg>
        <pc:spChg chg="del">
          <ac:chgData name="Ralf Schaefer" userId="33e27100-fb9b-4eec-9f46-f2f114ad947e" providerId="ADAL" clId="{8FD51559-C15E-4138-BA0E-411BF25040E7}" dt="2019-06-26T14:36:25.253" v="1260" actId="478"/>
          <ac:spMkLst>
            <pc:docMk/>
            <pc:sldMk cId="2086370059" sldId="1274"/>
            <ac:spMk id="3" creationId="{157B76C3-19C6-4029-BC98-CE8C9FA754C3}"/>
          </ac:spMkLst>
        </pc:spChg>
        <pc:spChg chg="del">
          <ac:chgData name="Ralf Schaefer" userId="33e27100-fb9b-4eec-9f46-f2f114ad947e" providerId="ADAL" clId="{8FD51559-C15E-4138-BA0E-411BF25040E7}" dt="2019-06-26T14:36:21.814" v="1259" actId="478"/>
          <ac:spMkLst>
            <pc:docMk/>
            <pc:sldMk cId="2086370059" sldId="1274"/>
            <ac:spMk id="5" creationId="{A05A5F79-6A35-4BCE-B44D-46BD77CD9EAF}"/>
          </ac:spMkLst>
        </pc:spChg>
        <pc:spChg chg="mod">
          <ac:chgData name="Ralf Schaefer" userId="33e27100-fb9b-4eec-9f46-f2f114ad947e" providerId="ADAL" clId="{8FD51559-C15E-4138-BA0E-411BF25040E7}" dt="2019-06-26T14:41:16.123" v="1282"/>
          <ac:spMkLst>
            <pc:docMk/>
            <pc:sldMk cId="2086370059" sldId="1274"/>
            <ac:spMk id="7" creationId="{BCBC0308-F4AD-4FB3-9C1F-983EB5F69DA8}"/>
          </ac:spMkLst>
        </pc:spChg>
        <pc:graphicFrameChg chg="del">
          <ac:chgData name="Ralf Schaefer" userId="33e27100-fb9b-4eec-9f46-f2f114ad947e" providerId="ADAL" clId="{8FD51559-C15E-4138-BA0E-411BF25040E7}" dt="2019-06-26T14:36:45.272" v="1263" actId="478"/>
          <ac:graphicFrameMkLst>
            <pc:docMk/>
            <pc:sldMk cId="2086370059" sldId="1274"/>
            <ac:graphicFrameMk id="4" creationId="{DAAC47CC-717C-4C60-A952-C3EA81755EF6}"/>
          </ac:graphicFrameMkLst>
        </pc:graphicFrameChg>
        <pc:graphicFrameChg chg="add del">
          <ac:chgData name="Ralf Schaefer" userId="33e27100-fb9b-4eec-9f46-f2f114ad947e" providerId="ADAL" clId="{8FD51559-C15E-4138-BA0E-411BF25040E7}" dt="2019-06-26T14:36:54.609" v="1265"/>
          <ac:graphicFrameMkLst>
            <pc:docMk/>
            <pc:sldMk cId="2086370059" sldId="1274"/>
            <ac:graphicFrameMk id="6" creationId="{549F28D9-34BC-43EE-B36A-0D6830187751}"/>
          </ac:graphicFrameMkLst>
        </pc:graphicFrameChg>
        <pc:graphicFrameChg chg="add mod modGraphic">
          <ac:chgData name="Ralf Schaefer" userId="33e27100-fb9b-4eec-9f46-f2f114ad947e" providerId="ADAL" clId="{8FD51559-C15E-4138-BA0E-411BF25040E7}" dt="2019-07-05T15:33:35.944" v="7392" actId="1076"/>
          <ac:graphicFrameMkLst>
            <pc:docMk/>
            <pc:sldMk cId="2086370059" sldId="1274"/>
            <ac:graphicFrameMk id="8" creationId="{B7195638-9664-4625-A33D-3DB42447F887}"/>
          </ac:graphicFrameMkLst>
        </pc:graphicFrameChg>
      </pc:sldChg>
      <pc:sldChg chg="modSp add">
        <pc:chgData name="Ralf Schaefer" userId="33e27100-fb9b-4eec-9f46-f2f114ad947e" providerId="ADAL" clId="{8FD51559-C15E-4138-BA0E-411BF25040E7}" dt="2019-07-05T15:33:40.960" v="7393" actId="1076"/>
        <pc:sldMkLst>
          <pc:docMk/>
          <pc:sldMk cId="2946276181" sldId="1275"/>
        </pc:sldMkLst>
        <pc:spChg chg="mod">
          <ac:chgData name="Ralf Schaefer" userId="33e27100-fb9b-4eec-9f46-f2f114ad947e" providerId="ADAL" clId="{8FD51559-C15E-4138-BA0E-411BF25040E7}" dt="2019-06-26T14:42:44.088" v="1287" actId="1076"/>
          <ac:spMkLst>
            <pc:docMk/>
            <pc:sldMk cId="2946276181" sldId="1275"/>
            <ac:spMk id="2" creationId="{92CFF046-2D23-4D6B-B21A-F4182DB9B558}"/>
          </ac:spMkLst>
        </pc:spChg>
        <pc:spChg chg="mod">
          <ac:chgData name="Ralf Schaefer" userId="33e27100-fb9b-4eec-9f46-f2f114ad947e" providerId="ADAL" clId="{8FD51559-C15E-4138-BA0E-411BF25040E7}" dt="2019-06-26T14:44:50.710" v="1321"/>
          <ac:spMkLst>
            <pc:docMk/>
            <pc:sldMk cId="2946276181" sldId="1275"/>
            <ac:spMk id="7" creationId="{BCBC0308-F4AD-4FB3-9C1F-983EB5F69DA8}"/>
          </ac:spMkLst>
        </pc:spChg>
        <pc:graphicFrameChg chg="mod modGraphic">
          <ac:chgData name="Ralf Schaefer" userId="33e27100-fb9b-4eec-9f46-f2f114ad947e" providerId="ADAL" clId="{8FD51559-C15E-4138-BA0E-411BF25040E7}" dt="2019-07-05T15:33:40.960" v="7393" actId="1076"/>
          <ac:graphicFrameMkLst>
            <pc:docMk/>
            <pc:sldMk cId="2946276181" sldId="1275"/>
            <ac:graphicFrameMk id="8" creationId="{B7195638-9664-4625-A33D-3DB42447F887}"/>
          </ac:graphicFrameMkLst>
        </pc:graphicFrameChg>
      </pc:sldChg>
      <pc:sldChg chg="addSp delSp modSp add">
        <pc:chgData name="Ralf Schaefer" userId="33e27100-fb9b-4eec-9f46-f2f114ad947e" providerId="ADAL" clId="{8FD51559-C15E-4138-BA0E-411BF25040E7}" dt="2019-07-05T15:33:47.240" v="7394" actId="1076"/>
        <pc:sldMkLst>
          <pc:docMk/>
          <pc:sldMk cId="3928938904" sldId="1276"/>
        </pc:sldMkLst>
        <pc:spChg chg="mod">
          <ac:chgData name="Ralf Schaefer" userId="33e27100-fb9b-4eec-9f46-f2f114ad947e" providerId="ADAL" clId="{8FD51559-C15E-4138-BA0E-411BF25040E7}" dt="2019-07-04T11:33:37.386" v="6775" actId="20577"/>
          <ac:spMkLst>
            <pc:docMk/>
            <pc:sldMk cId="3928938904" sldId="1276"/>
            <ac:spMk id="2" creationId="{92CFF046-2D23-4D6B-B21A-F4182DB9B558}"/>
          </ac:spMkLst>
        </pc:spChg>
        <pc:spChg chg="mod">
          <ac:chgData name="Ralf Schaefer" userId="33e27100-fb9b-4eec-9f46-f2f114ad947e" providerId="ADAL" clId="{8FD51559-C15E-4138-BA0E-411BF25040E7}" dt="2019-06-26T14:55:05.821" v="1347"/>
          <ac:spMkLst>
            <pc:docMk/>
            <pc:sldMk cId="3928938904" sldId="1276"/>
            <ac:spMk id="7" creationId="{BCBC0308-F4AD-4FB3-9C1F-983EB5F69DA8}"/>
          </ac:spMkLst>
        </pc:spChg>
        <pc:graphicFrameChg chg="add del">
          <ac:chgData name="Ralf Schaefer" userId="33e27100-fb9b-4eec-9f46-f2f114ad947e" providerId="ADAL" clId="{8FD51559-C15E-4138-BA0E-411BF25040E7}" dt="2019-06-26T14:53:40.292" v="1329"/>
          <ac:graphicFrameMkLst>
            <pc:docMk/>
            <pc:sldMk cId="3928938904" sldId="1276"/>
            <ac:graphicFrameMk id="3" creationId="{450C28CF-21FD-4718-9205-1D184450F1A6}"/>
          </ac:graphicFrameMkLst>
        </pc:graphicFrameChg>
        <pc:graphicFrameChg chg="add mod modGraphic">
          <ac:chgData name="Ralf Schaefer" userId="33e27100-fb9b-4eec-9f46-f2f114ad947e" providerId="ADAL" clId="{8FD51559-C15E-4138-BA0E-411BF25040E7}" dt="2019-07-05T15:33:47.240" v="7394" actId="1076"/>
          <ac:graphicFrameMkLst>
            <pc:docMk/>
            <pc:sldMk cId="3928938904" sldId="1276"/>
            <ac:graphicFrameMk id="4" creationId="{88E732F5-B54F-4DEC-AED4-B14E83283E19}"/>
          </ac:graphicFrameMkLst>
        </pc:graphicFrameChg>
        <pc:graphicFrameChg chg="del">
          <ac:chgData name="Ralf Schaefer" userId="33e27100-fb9b-4eec-9f46-f2f114ad947e" providerId="ADAL" clId="{8FD51559-C15E-4138-BA0E-411BF25040E7}" dt="2019-06-26T14:53:30.239" v="1327" actId="478"/>
          <ac:graphicFrameMkLst>
            <pc:docMk/>
            <pc:sldMk cId="3928938904" sldId="1276"/>
            <ac:graphicFrameMk id="8" creationId="{B7195638-9664-4625-A33D-3DB42447F887}"/>
          </ac:graphicFrameMkLst>
        </pc:graphicFrameChg>
      </pc:sldChg>
      <pc:sldChg chg="addSp delSp modSp add">
        <pc:chgData name="Ralf Schaefer" userId="33e27100-fb9b-4eec-9f46-f2f114ad947e" providerId="ADAL" clId="{8FD51559-C15E-4138-BA0E-411BF25040E7}" dt="2019-07-05T15:33:51.633" v="7395" actId="1076"/>
        <pc:sldMkLst>
          <pc:docMk/>
          <pc:sldMk cId="1331461958" sldId="1277"/>
        </pc:sldMkLst>
        <pc:spChg chg="mod">
          <ac:chgData name="Ralf Schaefer" userId="33e27100-fb9b-4eec-9f46-f2f114ad947e" providerId="ADAL" clId="{8FD51559-C15E-4138-BA0E-411BF25040E7}" dt="2019-07-04T11:34:51.678" v="6792" actId="20577"/>
          <ac:spMkLst>
            <pc:docMk/>
            <pc:sldMk cId="1331461958" sldId="1277"/>
            <ac:spMk id="2" creationId="{92CFF046-2D23-4D6B-B21A-F4182DB9B558}"/>
          </ac:spMkLst>
        </pc:spChg>
        <pc:spChg chg="mod">
          <ac:chgData name="Ralf Schaefer" userId="33e27100-fb9b-4eec-9f46-f2f114ad947e" providerId="ADAL" clId="{8FD51559-C15E-4138-BA0E-411BF25040E7}" dt="2019-06-26T15:00:20.624" v="1430"/>
          <ac:spMkLst>
            <pc:docMk/>
            <pc:sldMk cId="1331461958" sldId="1277"/>
            <ac:spMk id="7" creationId="{BCBC0308-F4AD-4FB3-9C1F-983EB5F69DA8}"/>
          </ac:spMkLst>
        </pc:spChg>
        <pc:graphicFrameChg chg="add del">
          <ac:chgData name="Ralf Schaefer" userId="33e27100-fb9b-4eec-9f46-f2f114ad947e" providerId="ADAL" clId="{8FD51559-C15E-4138-BA0E-411BF25040E7}" dt="2019-06-26T14:58:30.204" v="1359"/>
          <ac:graphicFrameMkLst>
            <pc:docMk/>
            <pc:sldMk cId="1331461958" sldId="1277"/>
            <ac:graphicFrameMk id="3" creationId="{1EBBC42F-4B07-4F82-8DED-5DB0761F8407}"/>
          </ac:graphicFrameMkLst>
        </pc:graphicFrameChg>
        <pc:graphicFrameChg chg="del mod">
          <ac:chgData name="Ralf Schaefer" userId="33e27100-fb9b-4eec-9f46-f2f114ad947e" providerId="ADAL" clId="{8FD51559-C15E-4138-BA0E-411BF25040E7}" dt="2019-06-26T14:58:18.574" v="1357" actId="478"/>
          <ac:graphicFrameMkLst>
            <pc:docMk/>
            <pc:sldMk cId="1331461958" sldId="1277"/>
            <ac:graphicFrameMk id="4" creationId="{88E732F5-B54F-4DEC-AED4-B14E83283E19}"/>
          </ac:graphicFrameMkLst>
        </pc:graphicFrameChg>
        <pc:graphicFrameChg chg="add mod modGraphic">
          <ac:chgData name="Ralf Schaefer" userId="33e27100-fb9b-4eec-9f46-f2f114ad947e" providerId="ADAL" clId="{8FD51559-C15E-4138-BA0E-411BF25040E7}" dt="2019-07-05T15:33:51.633" v="7395" actId="1076"/>
          <ac:graphicFrameMkLst>
            <pc:docMk/>
            <pc:sldMk cId="1331461958" sldId="1277"/>
            <ac:graphicFrameMk id="5" creationId="{51830D5B-522B-4616-9D08-1548E0450264}"/>
          </ac:graphicFrameMkLst>
        </pc:graphicFrameChg>
      </pc:sldChg>
      <pc:sldChg chg="addSp delSp modSp add">
        <pc:chgData name="Ralf Schaefer" userId="33e27100-fb9b-4eec-9f46-f2f114ad947e" providerId="ADAL" clId="{8FD51559-C15E-4138-BA0E-411BF25040E7}" dt="2019-07-05T15:33:55.233" v="7396" actId="1076"/>
        <pc:sldMkLst>
          <pc:docMk/>
          <pc:sldMk cId="3061951595" sldId="1278"/>
        </pc:sldMkLst>
        <pc:spChg chg="mod">
          <ac:chgData name="Ralf Schaefer" userId="33e27100-fb9b-4eec-9f46-f2f114ad947e" providerId="ADAL" clId="{8FD51559-C15E-4138-BA0E-411BF25040E7}" dt="2019-07-04T11:35:09.933" v="6807" actId="20577"/>
          <ac:spMkLst>
            <pc:docMk/>
            <pc:sldMk cId="3061951595" sldId="1278"/>
            <ac:spMk id="2" creationId="{92CFF046-2D23-4D6B-B21A-F4182DB9B558}"/>
          </ac:spMkLst>
        </pc:spChg>
        <pc:spChg chg="mod">
          <ac:chgData name="Ralf Schaefer" userId="33e27100-fb9b-4eec-9f46-f2f114ad947e" providerId="ADAL" clId="{8FD51559-C15E-4138-BA0E-411BF25040E7}" dt="2019-06-26T15:03:37.727" v="1453"/>
          <ac:spMkLst>
            <pc:docMk/>
            <pc:sldMk cId="3061951595" sldId="1278"/>
            <ac:spMk id="7" creationId="{BCBC0308-F4AD-4FB3-9C1F-983EB5F69DA8}"/>
          </ac:spMkLst>
        </pc:spChg>
        <pc:graphicFrameChg chg="add del">
          <ac:chgData name="Ralf Schaefer" userId="33e27100-fb9b-4eec-9f46-f2f114ad947e" providerId="ADAL" clId="{8FD51559-C15E-4138-BA0E-411BF25040E7}" dt="2019-06-26T15:02:18.160" v="1436"/>
          <ac:graphicFrameMkLst>
            <pc:docMk/>
            <pc:sldMk cId="3061951595" sldId="1278"/>
            <ac:graphicFrameMk id="3" creationId="{59826DAA-204A-4FF7-A6A9-7B6D0D4A838B}"/>
          </ac:graphicFrameMkLst>
        </pc:graphicFrameChg>
        <pc:graphicFrameChg chg="add mod modGraphic">
          <ac:chgData name="Ralf Schaefer" userId="33e27100-fb9b-4eec-9f46-f2f114ad947e" providerId="ADAL" clId="{8FD51559-C15E-4138-BA0E-411BF25040E7}" dt="2019-07-05T15:33:55.233" v="7396" actId="1076"/>
          <ac:graphicFrameMkLst>
            <pc:docMk/>
            <pc:sldMk cId="3061951595" sldId="1278"/>
            <ac:graphicFrameMk id="4" creationId="{0CA8BA85-11DF-4895-8BC1-95464A1970D1}"/>
          </ac:graphicFrameMkLst>
        </pc:graphicFrameChg>
        <pc:graphicFrameChg chg="del">
          <ac:chgData name="Ralf Schaefer" userId="33e27100-fb9b-4eec-9f46-f2f114ad947e" providerId="ADAL" clId="{8FD51559-C15E-4138-BA0E-411BF25040E7}" dt="2019-06-26T15:02:02.386" v="1434" actId="478"/>
          <ac:graphicFrameMkLst>
            <pc:docMk/>
            <pc:sldMk cId="3061951595" sldId="1278"/>
            <ac:graphicFrameMk id="5" creationId="{51830D5B-522B-4616-9D08-1548E0450264}"/>
          </ac:graphicFrameMkLst>
        </pc:graphicFrameChg>
      </pc:sldChg>
      <pc:sldChg chg="addSp delSp modSp add">
        <pc:chgData name="Ralf Schaefer" userId="33e27100-fb9b-4eec-9f46-f2f114ad947e" providerId="ADAL" clId="{8FD51559-C15E-4138-BA0E-411BF25040E7}" dt="2019-07-05T15:34:01.696" v="7397" actId="1076"/>
        <pc:sldMkLst>
          <pc:docMk/>
          <pc:sldMk cId="2929277607" sldId="1279"/>
        </pc:sldMkLst>
        <pc:spChg chg="mod">
          <ac:chgData name="Ralf Schaefer" userId="33e27100-fb9b-4eec-9f46-f2f114ad947e" providerId="ADAL" clId="{8FD51559-C15E-4138-BA0E-411BF25040E7}" dt="2019-07-04T11:35:23.929" v="6823" actId="20577"/>
          <ac:spMkLst>
            <pc:docMk/>
            <pc:sldMk cId="2929277607" sldId="1279"/>
            <ac:spMk id="2" creationId="{92CFF046-2D23-4D6B-B21A-F4182DB9B558}"/>
          </ac:spMkLst>
        </pc:spChg>
        <pc:spChg chg="mod">
          <ac:chgData name="Ralf Schaefer" userId="33e27100-fb9b-4eec-9f46-f2f114ad947e" providerId="ADAL" clId="{8FD51559-C15E-4138-BA0E-411BF25040E7}" dt="2019-06-26T15:06:31.172" v="1515"/>
          <ac:spMkLst>
            <pc:docMk/>
            <pc:sldMk cId="2929277607" sldId="1279"/>
            <ac:spMk id="7" creationId="{BCBC0308-F4AD-4FB3-9C1F-983EB5F69DA8}"/>
          </ac:spMkLst>
        </pc:spChg>
        <pc:graphicFrameChg chg="del">
          <ac:chgData name="Ralf Schaefer" userId="33e27100-fb9b-4eec-9f46-f2f114ad947e" providerId="ADAL" clId="{8FD51559-C15E-4138-BA0E-411BF25040E7}" dt="2019-06-26T15:04:42.430" v="1463" actId="478"/>
          <ac:graphicFrameMkLst>
            <pc:docMk/>
            <pc:sldMk cId="2929277607" sldId="1279"/>
            <ac:graphicFrameMk id="4" creationId="{0CA8BA85-11DF-4895-8BC1-95464A1970D1}"/>
          </ac:graphicFrameMkLst>
        </pc:graphicFrameChg>
        <pc:graphicFrameChg chg="add mod modGraphic">
          <ac:chgData name="Ralf Schaefer" userId="33e27100-fb9b-4eec-9f46-f2f114ad947e" providerId="ADAL" clId="{8FD51559-C15E-4138-BA0E-411BF25040E7}" dt="2019-07-05T15:34:01.696" v="7397" actId="1076"/>
          <ac:graphicFrameMkLst>
            <pc:docMk/>
            <pc:sldMk cId="2929277607" sldId="1279"/>
            <ac:graphicFrameMk id="5" creationId="{5D8C3A85-6886-429A-A39D-D2DC2DDFAB78}"/>
          </ac:graphicFrameMkLst>
        </pc:graphicFrameChg>
      </pc:sldChg>
      <pc:sldChg chg="addSp delSp modSp add">
        <pc:chgData name="Ralf Schaefer" userId="33e27100-fb9b-4eec-9f46-f2f114ad947e" providerId="ADAL" clId="{8FD51559-C15E-4138-BA0E-411BF25040E7}" dt="2019-07-04T11:57:24.098" v="7175"/>
        <pc:sldMkLst>
          <pc:docMk/>
          <pc:sldMk cId="2108313420" sldId="1280"/>
        </pc:sldMkLst>
        <pc:spChg chg="mod">
          <ac:chgData name="Ralf Schaefer" userId="33e27100-fb9b-4eec-9f46-f2f114ad947e" providerId="ADAL" clId="{8FD51559-C15E-4138-BA0E-411BF25040E7}" dt="2019-07-04T11:35:39.422" v="6839" actId="20577"/>
          <ac:spMkLst>
            <pc:docMk/>
            <pc:sldMk cId="2108313420" sldId="1280"/>
            <ac:spMk id="2" creationId="{92CFF046-2D23-4D6B-B21A-F4182DB9B558}"/>
          </ac:spMkLst>
        </pc:spChg>
        <pc:spChg chg="mod">
          <ac:chgData name="Ralf Schaefer" userId="33e27100-fb9b-4eec-9f46-f2f114ad947e" providerId="ADAL" clId="{8FD51559-C15E-4138-BA0E-411BF25040E7}" dt="2019-06-26T15:13:14.608" v="1588"/>
          <ac:spMkLst>
            <pc:docMk/>
            <pc:sldMk cId="2108313420" sldId="1280"/>
            <ac:spMk id="7" creationId="{BCBC0308-F4AD-4FB3-9C1F-983EB5F69DA8}"/>
          </ac:spMkLst>
        </pc:spChg>
        <pc:graphicFrameChg chg="add del">
          <ac:chgData name="Ralf Schaefer" userId="33e27100-fb9b-4eec-9f46-f2f114ad947e" providerId="ADAL" clId="{8FD51559-C15E-4138-BA0E-411BF25040E7}" dt="2019-06-26T15:07:56.934" v="1527"/>
          <ac:graphicFrameMkLst>
            <pc:docMk/>
            <pc:sldMk cId="2108313420" sldId="1280"/>
            <ac:graphicFrameMk id="3" creationId="{6017264C-55C4-493B-B67B-6DC7559236D9}"/>
          </ac:graphicFrameMkLst>
        </pc:graphicFrameChg>
        <pc:graphicFrameChg chg="add del mod modGraphic">
          <ac:chgData name="Ralf Schaefer" userId="33e27100-fb9b-4eec-9f46-f2f114ad947e" providerId="ADAL" clId="{8FD51559-C15E-4138-BA0E-411BF25040E7}" dt="2019-06-26T15:08:27.326" v="1537"/>
          <ac:graphicFrameMkLst>
            <pc:docMk/>
            <pc:sldMk cId="2108313420" sldId="1280"/>
            <ac:graphicFrameMk id="4" creationId="{E7FA0469-0624-40D4-9B71-FA9F8E5692B0}"/>
          </ac:graphicFrameMkLst>
        </pc:graphicFrameChg>
        <pc:graphicFrameChg chg="del">
          <ac:chgData name="Ralf Schaefer" userId="33e27100-fb9b-4eec-9f46-f2f114ad947e" providerId="ADAL" clId="{8FD51559-C15E-4138-BA0E-411BF25040E7}" dt="2019-06-26T15:07:43.550" v="1521" actId="478"/>
          <ac:graphicFrameMkLst>
            <pc:docMk/>
            <pc:sldMk cId="2108313420" sldId="1280"/>
            <ac:graphicFrameMk id="5" creationId="{5D8C3A85-6886-429A-A39D-D2DC2DDFAB78}"/>
          </ac:graphicFrameMkLst>
        </pc:graphicFrameChg>
        <pc:graphicFrameChg chg="add del">
          <ac:chgData name="Ralf Schaefer" userId="33e27100-fb9b-4eec-9f46-f2f114ad947e" providerId="ADAL" clId="{8FD51559-C15E-4138-BA0E-411BF25040E7}" dt="2019-06-26T15:08:40.019" v="1539"/>
          <ac:graphicFrameMkLst>
            <pc:docMk/>
            <pc:sldMk cId="2108313420" sldId="1280"/>
            <ac:graphicFrameMk id="6" creationId="{9B4BE567-3AEA-4001-8D5F-ED06EE75A8B3}"/>
          </ac:graphicFrameMkLst>
        </pc:graphicFrameChg>
        <pc:graphicFrameChg chg="add mod modGraphic">
          <ac:chgData name="Ralf Schaefer" userId="33e27100-fb9b-4eec-9f46-f2f114ad947e" providerId="ADAL" clId="{8FD51559-C15E-4138-BA0E-411BF25040E7}" dt="2019-07-04T11:57:24.098" v="7175"/>
          <ac:graphicFrameMkLst>
            <pc:docMk/>
            <pc:sldMk cId="2108313420" sldId="1280"/>
            <ac:graphicFrameMk id="8" creationId="{15372BBD-A2DE-46EE-8072-2802CF58BA26}"/>
          </ac:graphicFrameMkLst>
        </pc:graphicFrameChg>
      </pc:sldChg>
      <pc:sldChg chg="modSp add">
        <pc:chgData name="Ralf Schaefer" userId="33e27100-fb9b-4eec-9f46-f2f114ad947e" providerId="ADAL" clId="{8FD51559-C15E-4138-BA0E-411BF25040E7}" dt="2019-07-04T11:49:43.574" v="7039" actId="20577"/>
        <pc:sldMkLst>
          <pc:docMk/>
          <pc:sldMk cId="440451702" sldId="1281"/>
        </pc:sldMkLst>
        <pc:spChg chg="mod">
          <ac:chgData name="Ralf Schaefer" userId="33e27100-fb9b-4eec-9f46-f2f114ad947e" providerId="ADAL" clId="{8FD51559-C15E-4138-BA0E-411BF25040E7}" dt="2019-07-04T11:45:30.327" v="6960" actId="20577"/>
          <ac:spMkLst>
            <pc:docMk/>
            <pc:sldMk cId="440451702" sldId="1281"/>
            <ac:spMk id="2" creationId="{72D4B55E-5D92-45A2-BEC2-CD30200037CB}"/>
          </ac:spMkLst>
        </pc:spChg>
        <pc:spChg chg="mod">
          <ac:chgData name="Ralf Schaefer" userId="33e27100-fb9b-4eec-9f46-f2f114ad947e" providerId="ADAL" clId="{8FD51559-C15E-4138-BA0E-411BF25040E7}" dt="2019-07-04T11:49:43.574" v="7039" actId="20577"/>
          <ac:spMkLst>
            <pc:docMk/>
            <pc:sldMk cId="440451702" sldId="1281"/>
            <ac:spMk id="6" creationId="{54CD750C-6E25-449D-AAE4-820A742ED632}"/>
          </ac:spMkLst>
        </pc:spChg>
      </pc:sldChg>
      <pc:sldChg chg="modSp add">
        <pc:chgData name="Ralf Schaefer" userId="33e27100-fb9b-4eec-9f46-f2f114ad947e" providerId="ADAL" clId="{8FD51559-C15E-4138-BA0E-411BF25040E7}" dt="2019-07-04T11:49:37.774" v="7038" actId="20577"/>
        <pc:sldMkLst>
          <pc:docMk/>
          <pc:sldMk cId="2149401667" sldId="1282"/>
        </pc:sldMkLst>
        <pc:spChg chg="mod">
          <ac:chgData name="Ralf Schaefer" userId="33e27100-fb9b-4eec-9f46-f2f114ad947e" providerId="ADAL" clId="{8FD51559-C15E-4138-BA0E-411BF25040E7}" dt="2019-07-04T11:46:48.296" v="7008" actId="20577"/>
          <ac:spMkLst>
            <pc:docMk/>
            <pc:sldMk cId="2149401667" sldId="1282"/>
            <ac:spMk id="2" creationId="{72D4B55E-5D92-45A2-BEC2-CD30200037CB}"/>
          </ac:spMkLst>
        </pc:spChg>
        <pc:spChg chg="mod">
          <ac:chgData name="Ralf Schaefer" userId="33e27100-fb9b-4eec-9f46-f2f114ad947e" providerId="ADAL" clId="{8FD51559-C15E-4138-BA0E-411BF25040E7}" dt="2019-07-04T11:49:37.774" v="7038" actId="20577"/>
          <ac:spMkLst>
            <pc:docMk/>
            <pc:sldMk cId="2149401667" sldId="1282"/>
            <ac:spMk id="6" creationId="{54CD750C-6E25-449D-AAE4-820A742ED632}"/>
          </ac:spMkLst>
        </pc:spChg>
      </pc:sldChg>
      <pc:sldChg chg="modSp add">
        <pc:chgData name="Ralf Schaefer" userId="33e27100-fb9b-4eec-9f46-f2f114ad947e" providerId="ADAL" clId="{8FD51559-C15E-4138-BA0E-411BF25040E7}" dt="2019-07-04T11:55:58.406" v="7148" actId="20577"/>
        <pc:sldMkLst>
          <pc:docMk/>
          <pc:sldMk cId="1565250701" sldId="1283"/>
        </pc:sldMkLst>
        <pc:spChg chg="mod">
          <ac:chgData name="Ralf Schaefer" userId="33e27100-fb9b-4eec-9f46-f2f114ad947e" providerId="ADAL" clId="{8FD51559-C15E-4138-BA0E-411BF25040E7}" dt="2019-07-04T11:51:42.571" v="7085" actId="20577"/>
          <ac:spMkLst>
            <pc:docMk/>
            <pc:sldMk cId="1565250701" sldId="1283"/>
            <ac:spMk id="2" creationId="{6377AB0B-6B9D-4345-B131-FB28898A6A32}"/>
          </ac:spMkLst>
        </pc:spChg>
        <pc:spChg chg="mod">
          <ac:chgData name="Ralf Schaefer" userId="33e27100-fb9b-4eec-9f46-f2f114ad947e" providerId="ADAL" clId="{8FD51559-C15E-4138-BA0E-411BF25040E7}" dt="2019-07-04T11:55:58.406" v="7148" actId="20577"/>
          <ac:spMkLst>
            <pc:docMk/>
            <pc:sldMk cId="1565250701" sldId="1283"/>
            <ac:spMk id="3" creationId="{6C4999B6-3B50-4A16-985B-C45A83CB544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57C03-4880-4547-9D3E-791C6B4205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852656-94A0-4314-ACEC-6A9FA96A7E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29B332-FB5B-47E8-BA71-F2F6369D2B9C}"/>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5" name="Footer Placeholder 4">
            <a:extLst>
              <a:ext uri="{FF2B5EF4-FFF2-40B4-BE49-F238E27FC236}">
                <a16:creationId xmlns:a16="http://schemas.microsoft.com/office/drawing/2014/main" id="{1D655775-9FF5-4BC4-9435-F4B1D8A7D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F193F-1BFE-40DA-94C0-0000E4673F2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07937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C55ED-CF2F-4609-827D-37A984D7A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446C5A-B839-4F70-B070-C1E4761896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D38B3-5666-4693-B661-06E60F6E0E9A}"/>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5" name="Footer Placeholder 4">
            <a:extLst>
              <a:ext uri="{FF2B5EF4-FFF2-40B4-BE49-F238E27FC236}">
                <a16:creationId xmlns:a16="http://schemas.microsoft.com/office/drawing/2014/main" id="{908B2F17-8303-47A8-849D-39326B3AC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FE67C-8123-45E6-9596-813D04AD956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33295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B385C3-1DCC-430A-8EF5-9A95D5F59C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A83964-21FE-49AC-8B66-34A00511A43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34E99-B4C3-4194-88E8-AFBD38BD91AF}"/>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5" name="Footer Placeholder 4">
            <a:extLst>
              <a:ext uri="{FF2B5EF4-FFF2-40B4-BE49-F238E27FC236}">
                <a16:creationId xmlns:a16="http://schemas.microsoft.com/office/drawing/2014/main" id="{F39DD13A-B632-4564-8782-1333097B1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28CC1-7102-468E-850D-A36D9DBF92AB}"/>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10597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6794-A9AC-47F0-8EB7-7EFCF7BEE9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01067-4C07-40BA-B88C-C7C31B62EC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A25D9-C427-4792-9803-A77E6657DBE2}"/>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5" name="Footer Placeholder 4">
            <a:extLst>
              <a:ext uri="{FF2B5EF4-FFF2-40B4-BE49-F238E27FC236}">
                <a16:creationId xmlns:a16="http://schemas.microsoft.com/office/drawing/2014/main" id="{003CBD90-E273-4D46-8199-8D2BB8037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0F134-31F4-413C-98E9-247D7C882087}"/>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026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540D-1FA0-44C9-A199-4A75C4754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9431A5-2027-4AAB-BD15-000DDD307B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DF74B3-4D0C-4F9B-87A2-E1BC99116837}"/>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5" name="Footer Placeholder 4">
            <a:extLst>
              <a:ext uri="{FF2B5EF4-FFF2-40B4-BE49-F238E27FC236}">
                <a16:creationId xmlns:a16="http://schemas.microsoft.com/office/drawing/2014/main" id="{A859585A-6659-4BDA-BD37-E072BFFBF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E3A3B-AF87-4F1C-882E-C079B06BBA8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66409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4FC9-0913-4424-97BC-B17EAFE52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7E07D1-758F-4ECB-9C0E-CF777C26DA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49BE1B-B61E-4693-AC14-0112706472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252ED9-562C-4A05-87CD-8DDD3370B790}"/>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6" name="Footer Placeholder 5">
            <a:extLst>
              <a:ext uri="{FF2B5EF4-FFF2-40B4-BE49-F238E27FC236}">
                <a16:creationId xmlns:a16="http://schemas.microsoft.com/office/drawing/2014/main" id="{05E9115B-210E-4725-8795-329D4D925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62451-420F-4B53-9F62-0FD31645A36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8403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6972-75E5-4D44-9C8E-F3F857A6B8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37B7B4-7E63-45F9-AFDD-767E16E2D8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E4DB8-840B-42E4-B1D1-16E2839305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EBEEBE-6BFA-4A16-93E8-4717F9668C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F7502DD-28A0-454F-9F7C-6E4BD0936AE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15ABA8-88F1-4F38-AFC3-D65A2FFCF729}"/>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8" name="Footer Placeholder 7">
            <a:extLst>
              <a:ext uri="{FF2B5EF4-FFF2-40B4-BE49-F238E27FC236}">
                <a16:creationId xmlns:a16="http://schemas.microsoft.com/office/drawing/2014/main" id="{1A1699AC-E969-40D1-94DB-281760A91B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D1F227-FDE0-4ED5-BE32-FAD7DAB1D15D}"/>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26377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FFD0-3801-4EEC-8779-5CF8106D8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E304CB-4608-4669-A64C-93E67F13B853}"/>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4" name="Footer Placeholder 3">
            <a:extLst>
              <a:ext uri="{FF2B5EF4-FFF2-40B4-BE49-F238E27FC236}">
                <a16:creationId xmlns:a16="http://schemas.microsoft.com/office/drawing/2014/main" id="{8FAB85BA-690F-44BE-B577-604103A99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C3F344-F825-4CAD-95CC-942AE319ADD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71689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59B02-E1B1-450C-BD9B-AD2DD37EB3AD}"/>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3" name="Footer Placeholder 2">
            <a:extLst>
              <a:ext uri="{FF2B5EF4-FFF2-40B4-BE49-F238E27FC236}">
                <a16:creationId xmlns:a16="http://schemas.microsoft.com/office/drawing/2014/main" id="{1E46EBCF-B0B1-485D-B40F-16BC65E602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B90874-B644-4CC6-A0DC-18340E727A5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24912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7B07-9248-4710-A6ED-112F268355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446988-FF1D-44F1-BB9C-221585CE3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BDE968-3BD0-477D-96FC-6E60427CE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1D50D3-EB47-4752-BF24-9966AFEB31AC}"/>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6" name="Footer Placeholder 5">
            <a:extLst>
              <a:ext uri="{FF2B5EF4-FFF2-40B4-BE49-F238E27FC236}">
                <a16:creationId xmlns:a16="http://schemas.microsoft.com/office/drawing/2014/main" id="{2BC0560C-9BA7-468E-B783-C4744FB19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4737D7-445A-46F9-8506-DB7B7E86C57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7430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C28FF-3A19-4D42-B8A4-76699C00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D7D35C-59BE-4460-88D7-B52E942E8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F9CEB1-E247-4CD0-93C9-9B28153EDE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C630DE-FECE-407A-816B-9BE0E0E29A80}"/>
              </a:ext>
            </a:extLst>
          </p:cNvPr>
          <p:cNvSpPr>
            <a:spLocks noGrp="1"/>
          </p:cNvSpPr>
          <p:nvPr>
            <p:ph type="dt" sz="half" idx="10"/>
          </p:nvPr>
        </p:nvSpPr>
        <p:spPr/>
        <p:txBody>
          <a:bodyPr/>
          <a:lstStyle/>
          <a:p>
            <a:fld id="{AA3BF8A9-723C-4FE7-A4A0-BC97676DF3A8}" type="datetimeFigureOut">
              <a:rPr lang="en-US" smtClean="0"/>
              <a:t>7/5/2019</a:t>
            </a:fld>
            <a:endParaRPr lang="en-US"/>
          </a:p>
        </p:txBody>
      </p:sp>
      <p:sp>
        <p:nvSpPr>
          <p:cNvPr id="6" name="Footer Placeholder 5">
            <a:extLst>
              <a:ext uri="{FF2B5EF4-FFF2-40B4-BE49-F238E27FC236}">
                <a16:creationId xmlns:a16="http://schemas.microsoft.com/office/drawing/2014/main" id="{19C06871-3656-4905-9187-9E13BC93A5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78030-85E9-4A40-8176-649FF63BD1A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2336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64170-261A-4F28-AD3F-3C0AAB773E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CBC4C9-3398-46AD-8DA6-C11E3E3B57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27CA8-C85B-45DC-A4E2-D3A52E5463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BF8A9-723C-4FE7-A4A0-BC97676DF3A8}" type="datetimeFigureOut">
              <a:rPr lang="en-US" smtClean="0"/>
              <a:t>7/5/2019</a:t>
            </a:fld>
            <a:endParaRPr lang="en-US"/>
          </a:p>
        </p:txBody>
      </p:sp>
      <p:sp>
        <p:nvSpPr>
          <p:cNvPr id="5" name="Footer Placeholder 4">
            <a:extLst>
              <a:ext uri="{FF2B5EF4-FFF2-40B4-BE49-F238E27FC236}">
                <a16:creationId xmlns:a16="http://schemas.microsoft.com/office/drawing/2014/main" id="{6C463E72-920A-49FD-87A3-61A18FC61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7503E8-6F64-42B2-A831-7222E4F473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F0851-F08F-4A27-A590-B9BDB393FAF2}" type="slidenum">
              <a:rPr lang="en-US" smtClean="0"/>
              <a:t>‹#›</a:t>
            </a:fld>
            <a:endParaRPr lang="en-US"/>
          </a:p>
        </p:txBody>
      </p:sp>
    </p:spTree>
    <p:extLst>
      <p:ext uri="{BB962C8B-B14F-4D97-AF65-F5344CB8AC3E}">
        <p14:creationId xmlns:p14="http://schemas.microsoft.com/office/powerpoint/2010/main" val="172094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5g.ucsd.edu/content/agenda-2019" TargetMode="External"/><Relationship Id="rId2" Type="http://schemas.openxmlformats.org/officeDocument/2006/relationships/hyperlink" Target="https://www.smpte.org/sections/san-francisco/events/smpte-and-ais-present-entertainment-technology-2019?actio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github.com/MPEGGroup"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ecure-web.cisco.com/1SfCVGbLjPdTe8_HGlSlLcd9LLSYrzC2dJiLE39oymhLhP18tcCKMOvgCT0ZENe3aKkizzzrlp7uIDBN9ackBlJSjtj8MiymVv5k-41TJp7O7XpOekJdybNBy7G8vKhj04dPTMZWv09aE2XSVixCF8jr5cINBIPFCn1tEShyg6MbYMLso6nZUAhsurJL8TTWQNYvumh2zkMlEPc44dIkehkEEclNt14VwAwpk2Kr6Z39Evl33Nd92yFIzUaAw4xOP2cl7pgedT55EprXngRmXzTotYA25cxz3PcB-C1M6IUbk-BERAMCoE902UIepelVstX4DmCjXeM68nlz4ODlf2FTm8z-Iseho1028JRs9Azc47VV5yueNj3X6-8xgt8pDnqoAeMrPS2kt9CIE1DSutsM0oNOc0PtO9UIA9R-6V2fLwd6wwd5platgc8bYevIvx5RXXUuA642D2Nh57PObI6WLxasoLw_9y5ve9Y85ud0/http%3A%2F%2Fwww.mpeg-pcc.or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22CA-2FE7-47AF-8CF5-DF6173B4036D}"/>
              </a:ext>
            </a:extLst>
          </p:cNvPr>
          <p:cNvSpPr>
            <a:spLocks noGrp="1"/>
          </p:cNvSpPr>
          <p:nvPr>
            <p:ph type="ctrTitle"/>
          </p:nvPr>
        </p:nvSpPr>
        <p:spPr/>
        <p:txBody>
          <a:bodyPr/>
          <a:lstStyle/>
          <a:p>
            <a:r>
              <a:rPr lang="en-US" dirty="0">
                <a:latin typeface="Trebuchet MS" pitchFamily="34" charset="0"/>
              </a:rPr>
              <a:t>MPEG-PCC </a:t>
            </a:r>
            <a:r>
              <a:rPr lang="en-US" dirty="0" err="1">
                <a:latin typeface="Trebuchet MS" pitchFamily="34" charset="0"/>
              </a:rPr>
              <a:t>AhG</a:t>
            </a:r>
            <a:r>
              <a:rPr lang="en-US" dirty="0">
                <a:latin typeface="Trebuchet MS" pitchFamily="34" charset="0"/>
              </a:rPr>
              <a:t> Dashboard</a:t>
            </a:r>
            <a:endParaRPr lang="en-US" dirty="0"/>
          </a:p>
        </p:txBody>
      </p:sp>
      <p:sp>
        <p:nvSpPr>
          <p:cNvPr id="3" name="Subtitle 2">
            <a:extLst>
              <a:ext uri="{FF2B5EF4-FFF2-40B4-BE49-F238E27FC236}">
                <a16:creationId xmlns:a16="http://schemas.microsoft.com/office/drawing/2014/main" id="{2D847FB4-4271-4FE6-8748-222AF993187B}"/>
              </a:ext>
            </a:extLst>
          </p:cNvPr>
          <p:cNvSpPr>
            <a:spLocks noGrp="1"/>
          </p:cNvSpPr>
          <p:nvPr>
            <p:ph type="subTitle" idx="1"/>
          </p:nvPr>
        </p:nvSpPr>
        <p:spPr/>
        <p:txBody>
          <a:bodyPr>
            <a:normAutofit fontScale="77500" lnSpcReduction="20000"/>
          </a:bodyPr>
          <a:lstStyle/>
          <a:p>
            <a:r>
              <a:rPr lang="en-US" dirty="0"/>
              <a:t>Period MPEG#126 – MPEG#127</a:t>
            </a:r>
          </a:p>
          <a:p>
            <a:r>
              <a:rPr lang="en-US" dirty="0"/>
              <a:t>Note: This document will be updated after each </a:t>
            </a:r>
            <a:r>
              <a:rPr lang="en-US" dirty="0" err="1"/>
              <a:t>AhG</a:t>
            </a:r>
            <a:r>
              <a:rPr lang="en-US" dirty="0"/>
              <a:t> call</a:t>
            </a:r>
          </a:p>
          <a:p>
            <a:r>
              <a:rPr lang="en-US" dirty="0"/>
              <a:t>Update </a:t>
            </a:r>
            <a:r>
              <a:rPr lang="en-US" dirty="0" err="1"/>
              <a:t>AhG</a:t>
            </a:r>
            <a:r>
              <a:rPr lang="en-US" dirty="0"/>
              <a:t> Call</a:t>
            </a:r>
            <a:r>
              <a:rPr lang="en-US" sz="2500" dirty="0"/>
              <a:t>#23</a:t>
            </a:r>
            <a:r>
              <a:rPr lang="en-US" dirty="0"/>
              <a:t>: 2019-06-27</a:t>
            </a:r>
          </a:p>
          <a:p>
            <a:endParaRPr lang="en-US" dirty="0"/>
          </a:p>
          <a:p>
            <a:r>
              <a:rPr lang="en-US" dirty="0"/>
              <a:t>Chairs: Ralf Schaefer, Khaled Mammou, Madhukar Budagavi</a:t>
            </a:r>
          </a:p>
        </p:txBody>
      </p:sp>
    </p:spTree>
    <p:extLst>
      <p:ext uri="{BB962C8B-B14F-4D97-AF65-F5344CB8AC3E}">
        <p14:creationId xmlns:p14="http://schemas.microsoft.com/office/powerpoint/2010/main" val="796529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1325563"/>
          </a:xfrm>
        </p:spPr>
        <p:txBody>
          <a:bodyPr/>
          <a:lstStyle/>
          <a:p>
            <a:r>
              <a:rPr lang="fr-FR" dirty="0"/>
              <a:t>CE 2.12 on </a:t>
            </a:r>
            <a:r>
              <a:rPr lang="fr-FR" dirty="0" err="1"/>
              <a:t>visual</a:t>
            </a:r>
            <a:r>
              <a:rPr lang="fr-FR" dirty="0"/>
              <a:t> </a:t>
            </a:r>
            <a:r>
              <a:rPr lang="fr-FR" dirty="0" err="1"/>
              <a:t>quality</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4" name="Table 3">
            <a:extLst>
              <a:ext uri="{FF2B5EF4-FFF2-40B4-BE49-F238E27FC236}">
                <a16:creationId xmlns:a16="http://schemas.microsoft.com/office/drawing/2014/main" id="{AB7421E7-DA0E-4A96-976F-5331CCC90963}"/>
              </a:ext>
            </a:extLst>
          </p:cNvPr>
          <p:cNvGraphicFramePr>
            <a:graphicFrameLocks noGrp="1"/>
          </p:cNvGraphicFramePr>
          <p:nvPr>
            <p:extLst>
              <p:ext uri="{D42A27DB-BD31-4B8C-83A1-F6EECF244321}">
                <p14:modId xmlns:p14="http://schemas.microsoft.com/office/powerpoint/2010/main" val="3899021633"/>
              </p:ext>
            </p:extLst>
          </p:nvPr>
        </p:nvGraphicFramePr>
        <p:xfrm>
          <a:off x="838200" y="1331463"/>
          <a:ext cx="10515600" cy="3052117"/>
        </p:xfrm>
        <a:graphic>
          <a:graphicData uri="http://schemas.openxmlformats.org/drawingml/2006/table">
            <a:tbl>
              <a:tblPr firstRow="1" firstCol="1" bandRow="1"/>
              <a:tblGrid>
                <a:gridCol w="1300842">
                  <a:extLst>
                    <a:ext uri="{9D8B030D-6E8A-4147-A177-3AD203B41FA5}">
                      <a16:colId xmlns:a16="http://schemas.microsoft.com/office/drawing/2014/main" val="3067953525"/>
                    </a:ext>
                  </a:extLst>
                </a:gridCol>
                <a:gridCol w="1902278">
                  <a:extLst>
                    <a:ext uri="{9D8B030D-6E8A-4147-A177-3AD203B41FA5}">
                      <a16:colId xmlns:a16="http://schemas.microsoft.com/office/drawing/2014/main" val="2217606756"/>
                    </a:ext>
                  </a:extLst>
                </a:gridCol>
                <a:gridCol w="1608365">
                  <a:extLst>
                    <a:ext uri="{9D8B030D-6E8A-4147-A177-3AD203B41FA5}">
                      <a16:colId xmlns:a16="http://schemas.microsoft.com/office/drawing/2014/main" val="975792871"/>
                    </a:ext>
                  </a:extLst>
                </a:gridCol>
                <a:gridCol w="5704115">
                  <a:extLst>
                    <a:ext uri="{9D8B030D-6E8A-4147-A177-3AD203B41FA5}">
                      <a16:colId xmlns:a16="http://schemas.microsoft.com/office/drawing/2014/main" val="2535446620"/>
                    </a:ext>
                  </a:extLst>
                </a:gridCol>
              </a:tblGrid>
              <a:tr h="328672">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3381202832"/>
                  </a:ext>
                </a:extLst>
              </a:tr>
              <a:tr h="907815">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Danillo Graziosi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Alexandre </a:t>
                      </a:r>
                      <a:r>
                        <a:rPr lang="en-US" sz="1100" dirty="0" err="1">
                          <a:effectLst/>
                          <a:latin typeface="Calibri" panose="020F0502020204030204" pitchFamily="34" charset="0"/>
                          <a:ea typeface="Yu Mincho" panose="02020400000000000000" pitchFamily="18" charset="-128"/>
                          <a:cs typeface="Times New Roman" panose="02020603050405020304" pitchFamily="18" charset="0"/>
                        </a:rPr>
                        <a:t>Zaghetto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privately</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cross</a:t>
                      </a:r>
                      <a:r>
                        <a:rPr lang="de-DE" sz="1100" dirty="0">
                          <a:effectLst/>
                          <a:latin typeface="Calibri" panose="020F0502020204030204" pitchFamily="34" charset="0"/>
                          <a:ea typeface="Calibri" panose="020F0502020204030204" pitchFamily="34" charset="0"/>
                          <a:cs typeface="Times New Roman" panose="02020603050405020304" pitchFamily="18" charset="0"/>
                        </a:rPr>
                        <a:t>-checks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are</a:t>
                      </a:r>
                      <a:r>
                        <a:rPr lang="de-DE" sz="1100" dirty="0">
                          <a:effectLst/>
                          <a:latin typeface="Calibri" panose="020F0502020204030204" pitchFamily="34" charset="0"/>
                          <a:ea typeface="Calibri" panose="020F0502020204030204" pitchFamily="34" charset="0"/>
                          <a:cs typeface="Times New Roman" panose="02020603050405020304" pitchFamily="18" charset="0"/>
                        </a:rPr>
                        <a:t> on-</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going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6519025"/>
                  </a:ext>
                </a:extLst>
              </a:tr>
              <a:tr h="907815">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ITRI/MTK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Yiting Tsai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Shengpo Wang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1100" dirty="0">
                          <a:effectLst/>
                          <a:latin typeface="Calibri" panose="020F0502020204030204" pitchFamily="34" charset="0"/>
                          <a:ea typeface="Calibri" panose="020F0502020204030204" pitchFamily="34" charset="0"/>
                          <a:cs typeface="Times New Roman" panose="02020603050405020304" pitchFamily="18" charset="0"/>
                        </a:rPr>
                        <a:t> PCC GIT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36395"/>
                  </a:ext>
                </a:extLst>
              </a:tr>
              <a:tr h="907815">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Samsung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Hossein Najafzadeh </a:t>
                      </a:r>
                    </a:p>
                    <a:p>
                      <a:pPr algn="ct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Madhukar Budagavi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8350384"/>
                  </a:ext>
                </a:extLst>
              </a:tr>
            </a:tbl>
          </a:graphicData>
        </a:graphic>
      </p:graphicFrame>
    </p:spTree>
    <p:extLst>
      <p:ext uri="{BB962C8B-B14F-4D97-AF65-F5344CB8AC3E}">
        <p14:creationId xmlns:p14="http://schemas.microsoft.com/office/powerpoint/2010/main" val="371700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1325563"/>
          </a:xfrm>
        </p:spPr>
        <p:txBody>
          <a:bodyPr/>
          <a:lstStyle/>
          <a:p>
            <a:r>
              <a:rPr lang="fr-FR" dirty="0"/>
              <a:t>CE 2.15 on </a:t>
            </a:r>
            <a:r>
              <a:rPr lang="fr-FR" dirty="0" err="1"/>
              <a:t>attributes</a:t>
            </a:r>
            <a:r>
              <a:rPr lang="fr-FR" dirty="0"/>
              <a:t> </a:t>
            </a:r>
            <a:r>
              <a:rPr lang="fr-FR" dirty="0" err="1"/>
              <a:t>coding</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5" name="Table 4">
            <a:extLst>
              <a:ext uri="{FF2B5EF4-FFF2-40B4-BE49-F238E27FC236}">
                <a16:creationId xmlns:a16="http://schemas.microsoft.com/office/drawing/2014/main" id="{8E83EC9C-0A03-4DCA-9A14-9B268AAD4F11}"/>
              </a:ext>
            </a:extLst>
          </p:cNvPr>
          <p:cNvGraphicFramePr>
            <a:graphicFrameLocks noGrp="1"/>
          </p:cNvGraphicFramePr>
          <p:nvPr>
            <p:extLst>
              <p:ext uri="{D42A27DB-BD31-4B8C-83A1-F6EECF244321}">
                <p14:modId xmlns:p14="http://schemas.microsoft.com/office/powerpoint/2010/main" val="2942557047"/>
              </p:ext>
            </p:extLst>
          </p:nvPr>
        </p:nvGraphicFramePr>
        <p:xfrm>
          <a:off x="838200" y="1331463"/>
          <a:ext cx="10012137" cy="3922541"/>
        </p:xfrm>
        <a:graphic>
          <a:graphicData uri="http://schemas.openxmlformats.org/drawingml/2006/table">
            <a:tbl>
              <a:tblPr firstRow="1" firstCol="1" bandRow="1"/>
              <a:tblGrid>
                <a:gridCol w="2038897">
                  <a:extLst>
                    <a:ext uri="{9D8B030D-6E8A-4147-A177-3AD203B41FA5}">
                      <a16:colId xmlns:a16="http://schemas.microsoft.com/office/drawing/2014/main" val="3659440466"/>
                    </a:ext>
                  </a:extLst>
                </a:gridCol>
                <a:gridCol w="3435974">
                  <a:extLst>
                    <a:ext uri="{9D8B030D-6E8A-4147-A177-3AD203B41FA5}">
                      <a16:colId xmlns:a16="http://schemas.microsoft.com/office/drawing/2014/main" val="3350553211"/>
                    </a:ext>
                  </a:extLst>
                </a:gridCol>
                <a:gridCol w="2268633">
                  <a:extLst>
                    <a:ext uri="{9D8B030D-6E8A-4147-A177-3AD203B41FA5}">
                      <a16:colId xmlns:a16="http://schemas.microsoft.com/office/drawing/2014/main" val="1307037864"/>
                    </a:ext>
                  </a:extLst>
                </a:gridCol>
                <a:gridCol w="2268633">
                  <a:extLst>
                    <a:ext uri="{9D8B030D-6E8A-4147-A177-3AD203B41FA5}">
                      <a16:colId xmlns:a16="http://schemas.microsoft.com/office/drawing/2014/main" val="145108746"/>
                    </a:ext>
                  </a:extLst>
                </a:gridCol>
              </a:tblGrid>
              <a:tr h="597877">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Participant</a:t>
                      </a:r>
                      <a:endParaRPr lang="en-US" sz="1200" dirty="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632436558"/>
                  </a:ext>
                </a:extLst>
              </a:tr>
              <a:tr h="298938">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Nokia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Mika </a:t>
                      </a:r>
                      <a:r>
                        <a:rPr lang="en-US"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Pesonen</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1459169"/>
                  </a:ext>
                </a:extLst>
              </a:tr>
              <a:tr h="597877">
                <a:tc>
                  <a:txBody>
                    <a:bodyPr/>
                    <a:lstStyle/>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Apple</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Khaled Mammou</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Jungsun Kim</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5977196"/>
                  </a:ext>
                </a:extLst>
              </a:tr>
              <a:tr h="597877">
                <a:tc>
                  <a:txBody>
                    <a:bodyPr/>
                    <a:lstStyle/>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Technicolor/</a:t>
                      </a:r>
                      <a:r>
                        <a:rPr lang="en-US"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InterDigital</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Julien Ricard</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905984"/>
                  </a:ext>
                </a:extLst>
              </a:tr>
              <a:tr h="298938">
                <a:tc>
                  <a:txBody>
                    <a:bodyPr/>
                    <a:lstStyle/>
                    <a:p>
                      <a:pPr algn="ctr">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Danillo Graziosi</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Received</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SW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from</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Nokia. Cross-checks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are</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still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ongoing</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3587988"/>
                  </a:ext>
                </a:extLst>
              </a:tr>
              <a:tr h="298938">
                <a:tc>
                  <a:txBody>
                    <a:bodyPr/>
                    <a:lstStyle/>
                    <a:p>
                      <a:pPr algn="ctr">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LGE</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Sejin Oh</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6361755"/>
                  </a:ext>
                </a:extLst>
              </a:tr>
              <a:tr h="1195754">
                <a:tc>
                  <a:txBody>
                    <a:bodyPr/>
                    <a:lstStyle/>
                    <a:p>
                      <a:pPr algn="ctr">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Samsung</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Indranil Sinharoy,</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p>
                      <a:pPr algn="ctr">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Madhukar Budagavi</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41991"/>
                  </a:ext>
                </a:extLst>
              </a:tr>
            </a:tbl>
          </a:graphicData>
        </a:graphic>
      </p:graphicFrame>
    </p:spTree>
    <p:extLst>
      <p:ext uri="{BB962C8B-B14F-4D97-AF65-F5344CB8AC3E}">
        <p14:creationId xmlns:p14="http://schemas.microsoft.com/office/powerpoint/2010/main" val="2896886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1325563"/>
          </a:xfrm>
        </p:spPr>
        <p:txBody>
          <a:bodyPr/>
          <a:lstStyle/>
          <a:p>
            <a:r>
              <a:rPr lang="fr-FR" dirty="0"/>
              <a:t>CE </a:t>
            </a:r>
            <a:r>
              <a:rPr lang="en-US" dirty="0"/>
              <a:t>2.17 on smoothing</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4" name="Table 3">
            <a:extLst>
              <a:ext uri="{FF2B5EF4-FFF2-40B4-BE49-F238E27FC236}">
                <a16:creationId xmlns:a16="http://schemas.microsoft.com/office/drawing/2014/main" id="{02EFAA39-884D-4610-A9C6-96D06B55AEE1}"/>
              </a:ext>
            </a:extLst>
          </p:cNvPr>
          <p:cNvGraphicFramePr>
            <a:graphicFrameLocks noGrp="1"/>
          </p:cNvGraphicFramePr>
          <p:nvPr>
            <p:extLst>
              <p:ext uri="{D42A27DB-BD31-4B8C-83A1-F6EECF244321}">
                <p14:modId xmlns:p14="http://schemas.microsoft.com/office/powerpoint/2010/main" val="2251647946"/>
              </p:ext>
            </p:extLst>
          </p:nvPr>
        </p:nvGraphicFramePr>
        <p:xfrm>
          <a:off x="838200" y="1331463"/>
          <a:ext cx="9682841" cy="3786987"/>
        </p:xfrm>
        <a:graphic>
          <a:graphicData uri="http://schemas.openxmlformats.org/drawingml/2006/table">
            <a:tbl>
              <a:tblPr firstRow="1" firstCol="1" bandRow="1"/>
              <a:tblGrid>
                <a:gridCol w="1608364">
                  <a:extLst>
                    <a:ext uri="{9D8B030D-6E8A-4147-A177-3AD203B41FA5}">
                      <a16:colId xmlns:a16="http://schemas.microsoft.com/office/drawing/2014/main" val="1881183635"/>
                    </a:ext>
                  </a:extLst>
                </a:gridCol>
                <a:gridCol w="2457450">
                  <a:extLst>
                    <a:ext uri="{9D8B030D-6E8A-4147-A177-3AD203B41FA5}">
                      <a16:colId xmlns:a16="http://schemas.microsoft.com/office/drawing/2014/main" val="4208121366"/>
                    </a:ext>
                  </a:extLst>
                </a:gridCol>
                <a:gridCol w="1722664">
                  <a:extLst>
                    <a:ext uri="{9D8B030D-6E8A-4147-A177-3AD203B41FA5}">
                      <a16:colId xmlns:a16="http://schemas.microsoft.com/office/drawing/2014/main" val="1892080781"/>
                    </a:ext>
                  </a:extLst>
                </a:gridCol>
                <a:gridCol w="3894363">
                  <a:extLst>
                    <a:ext uri="{9D8B030D-6E8A-4147-A177-3AD203B41FA5}">
                      <a16:colId xmlns:a16="http://schemas.microsoft.com/office/drawing/2014/main" val="3473714603"/>
                    </a:ext>
                  </a:extLst>
                </a:gridCol>
              </a:tblGrid>
              <a:tr h="307600">
                <a:tc>
                  <a:txBody>
                    <a:bodyPr/>
                    <a:lstStyle/>
                    <a:p>
                      <a:pPr algn="ctr">
                        <a:lnSpc>
                          <a:spcPct val="115000"/>
                        </a:lnSpc>
                        <a:spcAft>
                          <a:spcPts val="1000"/>
                        </a:spcAft>
                      </a:pPr>
                      <a:r>
                        <a:rPr lang="en-US" sz="1100" b="1" i="1" dirty="0">
                          <a:effectLst/>
                          <a:latin typeface="Calibri" panose="020F0502020204030204" pitchFamily="34" charset="0"/>
                          <a:ea typeface="Times New Roman" panose="02020603050405020304" pitchFamily="18" charset="0"/>
                          <a:cs typeface="Times New Roman" panose="02020603050405020304" pitchFamily="18"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Times New Roman" panose="02020603050405020304" pitchFamily="18" charset="0"/>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Times New Roman" panose="02020603050405020304" pitchFamily="18" charset="0"/>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831046533"/>
                  </a:ext>
                </a:extLst>
              </a:tr>
              <a:tr h="961115">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Technicolor/</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InterDigital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Julien Ricard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Céline Guede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Joan Llach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will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be</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tomorrow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5673504"/>
                  </a:ext>
                </a:extLst>
              </a:tr>
              <a:tr h="961115">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MediaTek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ITRI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Ya-Hsuan Lee</a:t>
                      </a:r>
                    </a:p>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Jian-Liang Lin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Yi-Ting Tsai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1100" dirty="0">
                          <a:effectLst/>
                          <a:latin typeface="Calibri" panose="020F0502020204030204" pitchFamily="34" charset="0"/>
                          <a:ea typeface="Calibri" panose="020F0502020204030204" pitchFamily="34" charset="0"/>
                          <a:cs typeface="Times New Roman" panose="02020603050405020304" pitchFamily="18" charset="0"/>
                        </a:rPr>
                        <a:t> PCC GIT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5037799"/>
                  </a:ext>
                </a:extLst>
              </a:tr>
              <a:tr h="307600">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Tencent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Arash Vosoughi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1100" dirty="0">
                          <a:effectLst/>
                          <a:latin typeface="Calibri" panose="020F0502020204030204" pitchFamily="34" charset="0"/>
                          <a:ea typeface="Calibri" panose="020F0502020204030204" pitchFamily="34" charset="0"/>
                          <a:cs typeface="Times New Roman" panose="02020603050405020304" pitchFamily="18" charset="0"/>
                        </a:rPr>
                        <a:t> PCC GIT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6075933"/>
                  </a:ext>
                </a:extLst>
              </a:tr>
              <a:tr h="307600">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Huawei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Kangying Cai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3992518"/>
                  </a:ext>
                </a:extLst>
              </a:tr>
              <a:tr h="307600">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Satoru Kuma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7815535"/>
                  </a:ext>
                </a:extLst>
              </a:tr>
              <a:tr h="634357">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Samsung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Hossein Najaf-Zadeh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Madhukar Budagavi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1809067"/>
                  </a:ext>
                </a:extLst>
              </a:tr>
            </a:tbl>
          </a:graphicData>
        </a:graphic>
      </p:graphicFrame>
    </p:spTree>
    <p:extLst>
      <p:ext uri="{BB962C8B-B14F-4D97-AF65-F5344CB8AC3E}">
        <p14:creationId xmlns:p14="http://schemas.microsoft.com/office/powerpoint/2010/main" val="224723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1325563"/>
          </a:xfrm>
        </p:spPr>
        <p:txBody>
          <a:bodyPr/>
          <a:lstStyle/>
          <a:p>
            <a:r>
              <a:rPr lang="fr-FR" dirty="0"/>
              <a:t>CE </a:t>
            </a:r>
            <a:r>
              <a:rPr lang="en-US" dirty="0"/>
              <a:t>2.18 on patch packing</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5" name="Table 4">
            <a:extLst>
              <a:ext uri="{FF2B5EF4-FFF2-40B4-BE49-F238E27FC236}">
                <a16:creationId xmlns:a16="http://schemas.microsoft.com/office/drawing/2014/main" id="{7FE4439B-6048-4BB4-ADA6-C9AF95279E4D}"/>
              </a:ext>
            </a:extLst>
          </p:cNvPr>
          <p:cNvGraphicFramePr>
            <a:graphicFrameLocks noGrp="1"/>
          </p:cNvGraphicFramePr>
          <p:nvPr>
            <p:extLst>
              <p:ext uri="{D42A27DB-BD31-4B8C-83A1-F6EECF244321}">
                <p14:modId xmlns:p14="http://schemas.microsoft.com/office/powerpoint/2010/main" val="1905190129"/>
              </p:ext>
            </p:extLst>
          </p:nvPr>
        </p:nvGraphicFramePr>
        <p:xfrm>
          <a:off x="876300" y="1461170"/>
          <a:ext cx="10439400" cy="3086654"/>
        </p:xfrm>
        <a:graphic>
          <a:graphicData uri="http://schemas.openxmlformats.org/drawingml/2006/table">
            <a:tbl>
              <a:tblPr firstRow="1" firstCol="1" bandRow="1"/>
              <a:tblGrid>
                <a:gridCol w="2074731">
                  <a:extLst>
                    <a:ext uri="{9D8B030D-6E8A-4147-A177-3AD203B41FA5}">
                      <a16:colId xmlns:a16="http://schemas.microsoft.com/office/drawing/2014/main" val="2543701560"/>
                    </a:ext>
                  </a:extLst>
                </a:gridCol>
                <a:gridCol w="3747663">
                  <a:extLst>
                    <a:ext uri="{9D8B030D-6E8A-4147-A177-3AD203B41FA5}">
                      <a16:colId xmlns:a16="http://schemas.microsoft.com/office/drawing/2014/main" val="682729574"/>
                    </a:ext>
                  </a:extLst>
                </a:gridCol>
                <a:gridCol w="2308503">
                  <a:extLst>
                    <a:ext uri="{9D8B030D-6E8A-4147-A177-3AD203B41FA5}">
                      <a16:colId xmlns:a16="http://schemas.microsoft.com/office/drawing/2014/main" val="3655973754"/>
                    </a:ext>
                  </a:extLst>
                </a:gridCol>
                <a:gridCol w="2308503">
                  <a:extLst>
                    <a:ext uri="{9D8B030D-6E8A-4147-A177-3AD203B41FA5}">
                      <a16:colId xmlns:a16="http://schemas.microsoft.com/office/drawing/2014/main" val="1182602650"/>
                    </a:ext>
                  </a:extLst>
                </a:gridCol>
              </a:tblGrid>
              <a:tr h="510344">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418559170"/>
                  </a:ext>
                </a:extLst>
              </a:tr>
              <a:tr h="683518">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Danillo Graziosi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Alexandre Zaghetto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provided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privately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647957"/>
                  </a:ext>
                </a:extLst>
              </a:tr>
              <a:tr h="1382448">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Huawei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Cai </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Kangying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953998"/>
                  </a:ext>
                </a:extLst>
              </a:tr>
              <a:tr h="510344">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 Samsung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Indranil Sinharoy, Madhukar Budagavi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051896"/>
                  </a:ext>
                </a:extLst>
              </a:tr>
            </a:tbl>
          </a:graphicData>
        </a:graphic>
      </p:graphicFrame>
    </p:spTree>
    <p:extLst>
      <p:ext uri="{BB962C8B-B14F-4D97-AF65-F5344CB8AC3E}">
        <p14:creationId xmlns:p14="http://schemas.microsoft.com/office/powerpoint/2010/main" val="3198802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1325563"/>
          </a:xfrm>
        </p:spPr>
        <p:txBody>
          <a:bodyPr/>
          <a:lstStyle/>
          <a:p>
            <a:r>
              <a:rPr lang="fr-FR" dirty="0"/>
              <a:t>CE 2.19 on </a:t>
            </a:r>
            <a:r>
              <a:rPr lang="fr-FR" dirty="0" err="1"/>
              <a:t>tiles</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4" name="Table 3">
            <a:extLst>
              <a:ext uri="{FF2B5EF4-FFF2-40B4-BE49-F238E27FC236}">
                <a16:creationId xmlns:a16="http://schemas.microsoft.com/office/drawing/2014/main" id="{04F18AE0-91E7-49B9-AB62-988F487E44DC}"/>
              </a:ext>
            </a:extLst>
          </p:cNvPr>
          <p:cNvGraphicFramePr>
            <a:graphicFrameLocks noGrp="1"/>
          </p:cNvGraphicFramePr>
          <p:nvPr>
            <p:extLst>
              <p:ext uri="{D42A27DB-BD31-4B8C-83A1-F6EECF244321}">
                <p14:modId xmlns:p14="http://schemas.microsoft.com/office/powerpoint/2010/main" val="4084096021"/>
              </p:ext>
            </p:extLst>
          </p:nvPr>
        </p:nvGraphicFramePr>
        <p:xfrm>
          <a:off x="838200" y="1241806"/>
          <a:ext cx="10238014" cy="4199869"/>
        </p:xfrm>
        <a:graphic>
          <a:graphicData uri="http://schemas.openxmlformats.org/drawingml/2006/table">
            <a:tbl>
              <a:tblPr firstRow="1" firstCol="1" bandRow="1"/>
              <a:tblGrid>
                <a:gridCol w="2084895">
                  <a:extLst>
                    <a:ext uri="{9D8B030D-6E8A-4147-A177-3AD203B41FA5}">
                      <a16:colId xmlns:a16="http://schemas.microsoft.com/office/drawing/2014/main" val="3357749114"/>
                    </a:ext>
                  </a:extLst>
                </a:gridCol>
                <a:gridCol w="3513491">
                  <a:extLst>
                    <a:ext uri="{9D8B030D-6E8A-4147-A177-3AD203B41FA5}">
                      <a16:colId xmlns:a16="http://schemas.microsoft.com/office/drawing/2014/main" val="3612586349"/>
                    </a:ext>
                  </a:extLst>
                </a:gridCol>
                <a:gridCol w="2319814">
                  <a:extLst>
                    <a:ext uri="{9D8B030D-6E8A-4147-A177-3AD203B41FA5}">
                      <a16:colId xmlns:a16="http://schemas.microsoft.com/office/drawing/2014/main" val="249653943"/>
                    </a:ext>
                  </a:extLst>
                </a:gridCol>
                <a:gridCol w="2319814">
                  <a:extLst>
                    <a:ext uri="{9D8B030D-6E8A-4147-A177-3AD203B41FA5}">
                      <a16:colId xmlns:a16="http://schemas.microsoft.com/office/drawing/2014/main" val="3238938930"/>
                    </a:ext>
                  </a:extLst>
                </a:gridCol>
              </a:tblGrid>
              <a:tr h="346242">
                <a:tc>
                  <a:txBody>
                    <a:bodyPr/>
                    <a:lstStyle/>
                    <a:p>
                      <a:pPr algn="ctr">
                        <a:lnSpc>
                          <a:spcPct val="115000"/>
                        </a:lnSpc>
                        <a:spcBef>
                          <a:spcPts val="300"/>
                        </a:spcBef>
                        <a:spcAft>
                          <a:spcPts val="600"/>
                        </a:spcAft>
                      </a:pPr>
                      <a:r>
                        <a:rPr lang="en-CA" sz="1100" b="1" i="1">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rPr>
                        <a:t>Participant</a:t>
                      </a:r>
                      <a:endPar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Bef>
                          <a:spcPts val="300"/>
                        </a:spcBef>
                        <a:spcAft>
                          <a:spcPts val="600"/>
                        </a:spcAft>
                      </a:pPr>
                      <a:r>
                        <a:rPr lang="en-CA" sz="1100" b="1" i="1">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rPr>
                        <a:t>Contact</a:t>
                      </a:r>
                      <a:endParaRPr lang="en-US" sz="11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Bef>
                          <a:spcPts val="300"/>
                        </a:spcBef>
                        <a:spcAft>
                          <a:spcPts val="600"/>
                        </a:spcAft>
                      </a:pPr>
                      <a:r>
                        <a:rPr lang="en-CA" sz="1100" b="1" i="1" dirty="0">
                          <a:solidFill>
                            <a:srgbClr val="000000"/>
                          </a:solidFill>
                          <a:effectLst/>
                          <a:latin typeface="Times New Roman" panose="02020603050405020304" pitchFamily="18" charset="0"/>
                          <a:ea typeface="Malgun Gothic" panose="020B0503020000020004" pitchFamily="34" charset="-127"/>
                          <a:cs typeface="Arial" panose="020B0604020202020204" pitchFamily="34" charset="0"/>
                        </a:rPr>
                        <a:t>Type</a:t>
                      </a:r>
                      <a:endPar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Bef>
                          <a:spcPts val="300"/>
                        </a:spcBef>
                        <a:spcAft>
                          <a:spcPts val="600"/>
                        </a:spcAft>
                      </a:pPr>
                      <a:endParaRPr lang="en-US"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644869995"/>
                  </a:ext>
                </a:extLst>
              </a:tr>
              <a:tr h="462193">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Tencent</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Arash</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Vosoughi</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Sehoon</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Yea</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de-DE"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SW </a:t>
                      </a:r>
                      <a:r>
                        <a:rPr lang="de-DE"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provided</a:t>
                      </a:r>
                      <a:r>
                        <a:rPr lang="de-DE"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to</a:t>
                      </a:r>
                      <a:r>
                        <a:rPr lang="de-DE"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PCC GIT</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5876955"/>
                  </a:ext>
                </a:extLst>
              </a:tr>
              <a:tr h="346242">
                <a:tc>
                  <a:txBody>
                    <a:bodyPr/>
                    <a:lstStyle/>
                    <a:p>
                      <a:pPr algn="ctr">
                        <a:lnSpc>
                          <a:spcPct val="115000"/>
                        </a:lnSpc>
                        <a:spcBef>
                          <a:spcPts val="300"/>
                        </a:spcBef>
                        <a:spcAft>
                          <a:spcPts val="6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Hanyang</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Euee</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S. Jang</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107225"/>
                  </a:ext>
                </a:extLst>
              </a:tr>
              <a:tr h="462193">
                <a:tc>
                  <a:txBody>
                    <a:bodyPr/>
                    <a:lstStyle/>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ETRI</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Gun Bang</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Eun</a:t>
                      </a: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-Young</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Cancel</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021166"/>
                  </a:ext>
                </a:extLst>
              </a:tr>
              <a:tr h="813836">
                <a:tc>
                  <a:txBody>
                    <a:bodyPr/>
                    <a:lstStyle/>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Rajan</a:t>
                      </a: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Laxman Joshi </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Hossein Najaf-Zadeh</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Cancel</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0985623"/>
                  </a:ext>
                </a:extLst>
              </a:tr>
              <a:tr h="755175">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Kyung </a:t>
                      </a: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Hee</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Univ.</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Jiheon Im</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Junsik Kim</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Kyuheon Kim</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Cancel</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791750"/>
                  </a:ext>
                </a:extLst>
              </a:tr>
              <a:tr h="920756">
                <a:tc>
                  <a:txBody>
                    <a:bodyPr/>
                    <a:lstStyle/>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Apple</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Alexis Michael Tourapis</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Jungsun Kim</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Bef>
                          <a:spcPts val="300"/>
                        </a:spcBef>
                        <a:spcAft>
                          <a:spcPts val="6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Khaled Mammou</a:t>
                      </a:r>
                      <a:endPar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600"/>
                        </a:spcAft>
                      </a:pPr>
                      <a:endPar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296210"/>
                  </a:ext>
                </a:extLst>
              </a:tr>
            </a:tbl>
          </a:graphicData>
        </a:graphic>
      </p:graphicFrame>
      <p:sp>
        <p:nvSpPr>
          <p:cNvPr id="3" name="TextBox 2">
            <a:extLst>
              <a:ext uri="{FF2B5EF4-FFF2-40B4-BE49-F238E27FC236}">
                <a16:creationId xmlns:a16="http://schemas.microsoft.com/office/drawing/2014/main" id="{E62AEF48-9E8D-4FCB-A270-D0AAA794FA44}"/>
              </a:ext>
            </a:extLst>
          </p:cNvPr>
          <p:cNvSpPr txBox="1"/>
          <p:nvPr/>
        </p:nvSpPr>
        <p:spPr>
          <a:xfrm>
            <a:off x="1620078" y="6313126"/>
            <a:ext cx="8001806" cy="369332"/>
          </a:xfrm>
          <a:prstGeom prst="rect">
            <a:avLst/>
          </a:prstGeom>
          <a:noFill/>
        </p:spPr>
        <p:txBody>
          <a:bodyPr wrap="none" rtlCol="0">
            <a:spAutoFit/>
          </a:bodyPr>
          <a:lstStyle/>
          <a:p>
            <a:r>
              <a:rPr lang="de-DE" dirty="0" err="1"/>
              <a:t>Remark</a:t>
            </a:r>
            <a:r>
              <a:rPr lang="de-DE" dirty="0"/>
              <a:t>: A </a:t>
            </a:r>
            <a:r>
              <a:rPr lang="de-DE" dirty="0" err="1"/>
              <a:t>number</a:t>
            </a:r>
            <a:r>
              <a:rPr lang="de-DE" dirty="0"/>
              <a:t> </a:t>
            </a:r>
            <a:r>
              <a:rPr lang="de-DE" dirty="0" err="1"/>
              <a:t>of</a:t>
            </a:r>
            <a:r>
              <a:rPr lang="de-DE" dirty="0"/>
              <a:t> </a:t>
            </a:r>
            <a:r>
              <a:rPr lang="de-DE" dirty="0" err="1"/>
              <a:t>participants</a:t>
            </a:r>
            <a:r>
              <a:rPr lang="de-DE" dirty="0"/>
              <a:t> </a:t>
            </a:r>
            <a:r>
              <a:rPr lang="de-DE" dirty="0" err="1"/>
              <a:t>indicated</a:t>
            </a:r>
            <a:r>
              <a:rPr lang="de-DE" dirty="0"/>
              <a:t> a </a:t>
            </a:r>
            <a:r>
              <a:rPr lang="de-DE" dirty="0" err="1"/>
              <a:t>change</a:t>
            </a:r>
            <a:r>
              <a:rPr lang="de-DE" dirty="0"/>
              <a:t> </a:t>
            </a:r>
            <a:r>
              <a:rPr lang="de-DE" dirty="0" err="1"/>
              <a:t>of</a:t>
            </a:r>
            <a:r>
              <a:rPr lang="de-DE" dirty="0"/>
              <a:t> </a:t>
            </a:r>
            <a:r>
              <a:rPr lang="de-DE" dirty="0" err="1"/>
              <a:t>their</a:t>
            </a:r>
            <a:r>
              <a:rPr lang="de-DE" dirty="0"/>
              <a:t> </a:t>
            </a:r>
            <a:r>
              <a:rPr lang="de-DE" dirty="0" err="1"/>
              <a:t>participation</a:t>
            </a:r>
            <a:r>
              <a:rPr lang="de-DE" dirty="0"/>
              <a:t> in </a:t>
            </a:r>
            <a:r>
              <a:rPr lang="de-DE" dirty="0" err="1"/>
              <a:t>this</a:t>
            </a:r>
            <a:r>
              <a:rPr lang="de-DE" dirty="0"/>
              <a:t> CE</a:t>
            </a:r>
            <a:endParaRPr lang="en-US" dirty="0"/>
          </a:p>
        </p:txBody>
      </p:sp>
    </p:spTree>
    <p:extLst>
      <p:ext uri="{BB962C8B-B14F-4D97-AF65-F5344CB8AC3E}">
        <p14:creationId xmlns:p14="http://schemas.microsoft.com/office/powerpoint/2010/main" val="4007562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CE 2.20 </a:t>
            </a:r>
            <a:r>
              <a:rPr lang="fr-FR" dirty="0" err="1"/>
              <a:t>occupancy</a:t>
            </a:r>
            <a:r>
              <a:rPr lang="fr-FR" dirty="0"/>
              <a:t> </a:t>
            </a:r>
            <a:r>
              <a:rPr lang="fr-FR" dirty="0" err="1"/>
              <a:t>map</a:t>
            </a:r>
            <a:r>
              <a:rPr lang="fr-FR" dirty="0"/>
              <a:t> 2D </a:t>
            </a:r>
            <a:r>
              <a:rPr lang="fr-FR" dirty="0" err="1"/>
              <a:t>filters</a:t>
            </a:r>
            <a:r>
              <a:rPr lang="fr-FR" dirty="0"/>
              <a:t> </a:t>
            </a:r>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768625" y="6099077"/>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5" name="Table 4">
            <a:extLst>
              <a:ext uri="{FF2B5EF4-FFF2-40B4-BE49-F238E27FC236}">
                <a16:creationId xmlns:a16="http://schemas.microsoft.com/office/drawing/2014/main" id="{89402D5B-CBDC-4BCD-976B-2ABBEF6778CE}"/>
              </a:ext>
            </a:extLst>
          </p:cNvPr>
          <p:cNvGraphicFramePr>
            <a:graphicFrameLocks noGrp="1"/>
          </p:cNvGraphicFramePr>
          <p:nvPr>
            <p:extLst>
              <p:ext uri="{D42A27DB-BD31-4B8C-83A1-F6EECF244321}">
                <p14:modId xmlns:p14="http://schemas.microsoft.com/office/powerpoint/2010/main" val="1272722380"/>
              </p:ext>
            </p:extLst>
          </p:nvPr>
        </p:nvGraphicFramePr>
        <p:xfrm>
          <a:off x="838201" y="898071"/>
          <a:ext cx="10052955" cy="5098421"/>
        </p:xfrm>
        <a:graphic>
          <a:graphicData uri="http://schemas.openxmlformats.org/drawingml/2006/table">
            <a:tbl>
              <a:tblPr firstRow="1" firstCol="1" bandRow="1"/>
              <a:tblGrid>
                <a:gridCol w="1357992">
                  <a:extLst>
                    <a:ext uri="{9D8B030D-6E8A-4147-A177-3AD203B41FA5}">
                      <a16:colId xmlns:a16="http://schemas.microsoft.com/office/drawing/2014/main" val="52587857"/>
                    </a:ext>
                  </a:extLst>
                </a:gridCol>
                <a:gridCol w="2939143">
                  <a:extLst>
                    <a:ext uri="{9D8B030D-6E8A-4147-A177-3AD203B41FA5}">
                      <a16:colId xmlns:a16="http://schemas.microsoft.com/office/drawing/2014/main" val="3348328324"/>
                    </a:ext>
                  </a:extLst>
                </a:gridCol>
                <a:gridCol w="1028700">
                  <a:extLst>
                    <a:ext uri="{9D8B030D-6E8A-4147-A177-3AD203B41FA5}">
                      <a16:colId xmlns:a16="http://schemas.microsoft.com/office/drawing/2014/main" val="1807520470"/>
                    </a:ext>
                  </a:extLst>
                </a:gridCol>
                <a:gridCol w="4727120">
                  <a:extLst>
                    <a:ext uri="{9D8B030D-6E8A-4147-A177-3AD203B41FA5}">
                      <a16:colId xmlns:a16="http://schemas.microsoft.com/office/drawing/2014/main" val="975000093"/>
                    </a:ext>
                  </a:extLst>
                </a:gridCol>
              </a:tblGrid>
              <a:tr h="264619">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Participant</a:t>
                      </a:r>
                      <a:endParaRPr lang="en-US" sz="1200" dirty="0">
                        <a:effectLst/>
                        <a:latin typeface="Times New Roman" panose="02020603050405020304" pitchFamily="18" charset="0"/>
                        <a:ea typeface="MS Mincho" panose="02020609040205080304" pitchFamily="49"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3325483724"/>
                  </a:ext>
                </a:extLst>
              </a:tr>
              <a:tr h="529238">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Huawei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Kangying</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CAI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784219"/>
                  </a:ext>
                </a:extLst>
              </a:tr>
              <a:tr h="529238">
                <a:tc>
                  <a:txBody>
                    <a:bodyPr/>
                    <a:lstStyle/>
                    <a:p>
                      <a:pPr algn="ctr">
                        <a:spcAft>
                          <a:spcPts val="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Futurewei</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Vladyslav</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Zakharchenko</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897510"/>
                  </a:ext>
                </a:extLst>
              </a:tr>
              <a:tr h="529238">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Tencent</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Arash</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Vosoughi</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p>
                      <a:pPr algn="ctr">
                        <a:spcAft>
                          <a:spcPts val="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Sehoon</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Yea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853361"/>
                  </a:ext>
                </a:extLst>
              </a:tr>
              <a:tr h="529238">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MediaTek</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Jian-Liang </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Lin</a:t>
                      </a:r>
                    </a:p>
                    <a:p>
                      <a:pPr algn="ctr">
                        <a:spcAft>
                          <a:spcPts val="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Ya-Hsuan</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Lee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to</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GIT</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1230107"/>
                  </a:ext>
                </a:extLst>
              </a:tr>
              <a:tr h="264619">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ITRI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Yi-Ting Tsai</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to</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GIT</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29055"/>
                  </a:ext>
                </a:extLst>
              </a:tr>
              <a:tr h="1058475">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Madhukar Budagavi</a:t>
                      </a:r>
                    </a:p>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Rajan Joshi</a:t>
                      </a:r>
                    </a:p>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Youngho Oh</a:t>
                      </a:r>
                    </a:p>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Hossein Najaf-Zadeh</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has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2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deliverables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One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of</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them</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has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been</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to</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GIT,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other</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one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still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missing</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1289321"/>
                  </a:ext>
                </a:extLst>
              </a:tr>
              <a:tr h="264619">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Technicolor/</a:t>
                      </a: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InterDigital</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Joan Llach</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7263570"/>
                  </a:ext>
                </a:extLst>
              </a:tr>
              <a:tr h="264619">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Sony</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Satoru Kuma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956039"/>
                  </a:ext>
                </a:extLst>
              </a:tr>
              <a:tr h="264619">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Apple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Jungsun Kim</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2857012"/>
                  </a:ext>
                </a:extLst>
              </a:tr>
              <a:tr h="264619">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Nokia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Sebastian Schwarz</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3395356"/>
                  </a:ext>
                </a:extLst>
              </a:tr>
              <a:tr h="264619">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SJTU</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Yingzhan Xu</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7423878"/>
                  </a:ext>
                </a:extLst>
              </a:tr>
            </a:tbl>
          </a:graphicData>
        </a:graphic>
      </p:graphicFrame>
    </p:spTree>
    <p:extLst>
      <p:ext uri="{BB962C8B-B14F-4D97-AF65-F5344CB8AC3E}">
        <p14:creationId xmlns:p14="http://schemas.microsoft.com/office/powerpoint/2010/main" val="3704838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CE 2.24 on high </a:t>
            </a:r>
            <a:r>
              <a:rPr lang="fr-FR" dirty="0" err="1"/>
              <a:t>level</a:t>
            </a:r>
            <a:r>
              <a:rPr lang="fr-FR" dirty="0"/>
              <a:t> </a:t>
            </a:r>
            <a:r>
              <a:rPr lang="fr-FR" dirty="0" err="1"/>
              <a:t>syntax</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8" name="Table 7">
            <a:extLst>
              <a:ext uri="{FF2B5EF4-FFF2-40B4-BE49-F238E27FC236}">
                <a16:creationId xmlns:a16="http://schemas.microsoft.com/office/drawing/2014/main" id="{F7E81FEB-C537-423F-AC32-FCAC97F5A15B}"/>
              </a:ext>
            </a:extLst>
          </p:cNvPr>
          <p:cNvGraphicFramePr>
            <a:graphicFrameLocks noGrp="1"/>
          </p:cNvGraphicFramePr>
          <p:nvPr>
            <p:extLst>
              <p:ext uri="{D42A27DB-BD31-4B8C-83A1-F6EECF244321}">
                <p14:modId xmlns:p14="http://schemas.microsoft.com/office/powerpoint/2010/main" val="4197216891"/>
              </p:ext>
            </p:extLst>
          </p:nvPr>
        </p:nvGraphicFramePr>
        <p:xfrm>
          <a:off x="838200" y="1131029"/>
          <a:ext cx="10052955" cy="2646190"/>
        </p:xfrm>
        <a:graphic>
          <a:graphicData uri="http://schemas.openxmlformats.org/drawingml/2006/table">
            <a:tbl>
              <a:tblPr firstRow="1" firstCol="1" bandRow="1"/>
              <a:tblGrid>
                <a:gridCol w="1357992">
                  <a:extLst>
                    <a:ext uri="{9D8B030D-6E8A-4147-A177-3AD203B41FA5}">
                      <a16:colId xmlns:a16="http://schemas.microsoft.com/office/drawing/2014/main" val="52587857"/>
                    </a:ext>
                  </a:extLst>
                </a:gridCol>
                <a:gridCol w="2939143">
                  <a:extLst>
                    <a:ext uri="{9D8B030D-6E8A-4147-A177-3AD203B41FA5}">
                      <a16:colId xmlns:a16="http://schemas.microsoft.com/office/drawing/2014/main" val="3348328324"/>
                    </a:ext>
                  </a:extLst>
                </a:gridCol>
                <a:gridCol w="1028700">
                  <a:extLst>
                    <a:ext uri="{9D8B030D-6E8A-4147-A177-3AD203B41FA5}">
                      <a16:colId xmlns:a16="http://schemas.microsoft.com/office/drawing/2014/main" val="1807520470"/>
                    </a:ext>
                  </a:extLst>
                </a:gridCol>
                <a:gridCol w="4727120">
                  <a:extLst>
                    <a:ext uri="{9D8B030D-6E8A-4147-A177-3AD203B41FA5}">
                      <a16:colId xmlns:a16="http://schemas.microsoft.com/office/drawing/2014/main" val="975000093"/>
                    </a:ext>
                  </a:extLst>
                </a:gridCol>
              </a:tblGrid>
              <a:tr h="264619">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Participant</a:t>
                      </a:r>
                      <a:endParaRPr lang="en-US" sz="1200" dirty="0">
                        <a:effectLst/>
                        <a:latin typeface="Times New Roman" panose="02020603050405020304" pitchFamily="18" charset="0"/>
                        <a:ea typeface="MS Mincho" panose="02020609040205080304" pitchFamily="49"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3325483724"/>
                  </a:ext>
                </a:extLst>
              </a:tr>
              <a:tr h="529238">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Apple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Alexis Tourapis</a:t>
                      </a:r>
                    </a:p>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Jungsun Kim</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 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planned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to</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be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week</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784219"/>
                  </a:ext>
                </a:extLst>
              </a:tr>
              <a:tr h="529238">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Huawei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Kangying</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CAI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 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not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yet</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853361"/>
                  </a:ext>
                </a:extLst>
              </a:tr>
              <a:tr h="529238">
                <a:tc>
                  <a:txBody>
                    <a:bodyPr/>
                    <a:lstStyle/>
                    <a:p>
                      <a:pPr algn="ctr">
                        <a:lnSpc>
                          <a:spcPct val="115000"/>
                        </a:lnSpc>
                        <a:spcAft>
                          <a:spcPts val="1000"/>
                        </a:spcAft>
                      </a:pP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Futurewei</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Vladyslav</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Zakharchenko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 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not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yet</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5467943"/>
                  </a:ext>
                </a:extLst>
              </a:tr>
              <a:tr h="529238">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Sony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Danillo Graziosi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1230107"/>
                  </a:ext>
                </a:extLst>
              </a:tr>
              <a:tr h="264619">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Rajan</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Joshi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29055"/>
                  </a:ext>
                </a:extLst>
              </a:tr>
            </a:tbl>
          </a:graphicData>
        </a:graphic>
      </p:graphicFrame>
    </p:spTree>
    <p:extLst>
      <p:ext uri="{BB962C8B-B14F-4D97-AF65-F5344CB8AC3E}">
        <p14:creationId xmlns:p14="http://schemas.microsoft.com/office/powerpoint/2010/main" val="1863658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CE 2.25 on PCM points placement</a:t>
            </a:r>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9" name="Table 8">
            <a:extLst>
              <a:ext uri="{FF2B5EF4-FFF2-40B4-BE49-F238E27FC236}">
                <a16:creationId xmlns:a16="http://schemas.microsoft.com/office/drawing/2014/main" id="{F77EC977-704F-43AD-98F9-2D3BC9E1282D}"/>
              </a:ext>
            </a:extLst>
          </p:cNvPr>
          <p:cNvGraphicFramePr>
            <a:graphicFrameLocks noGrp="1"/>
          </p:cNvGraphicFramePr>
          <p:nvPr>
            <p:extLst>
              <p:ext uri="{D42A27DB-BD31-4B8C-83A1-F6EECF244321}">
                <p14:modId xmlns:p14="http://schemas.microsoft.com/office/powerpoint/2010/main" val="671322311"/>
              </p:ext>
            </p:extLst>
          </p:nvPr>
        </p:nvGraphicFramePr>
        <p:xfrm>
          <a:off x="838200" y="1051130"/>
          <a:ext cx="10052955" cy="1852333"/>
        </p:xfrm>
        <a:graphic>
          <a:graphicData uri="http://schemas.openxmlformats.org/drawingml/2006/table">
            <a:tbl>
              <a:tblPr firstRow="1" firstCol="1" bandRow="1"/>
              <a:tblGrid>
                <a:gridCol w="1357992">
                  <a:extLst>
                    <a:ext uri="{9D8B030D-6E8A-4147-A177-3AD203B41FA5}">
                      <a16:colId xmlns:a16="http://schemas.microsoft.com/office/drawing/2014/main" val="52587857"/>
                    </a:ext>
                  </a:extLst>
                </a:gridCol>
                <a:gridCol w="2939143">
                  <a:extLst>
                    <a:ext uri="{9D8B030D-6E8A-4147-A177-3AD203B41FA5}">
                      <a16:colId xmlns:a16="http://schemas.microsoft.com/office/drawing/2014/main" val="3348328324"/>
                    </a:ext>
                  </a:extLst>
                </a:gridCol>
                <a:gridCol w="1028700">
                  <a:extLst>
                    <a:ext uri="{9D8B030D-6E8A-4147-A177-3AD203B41FA5}">
                      <a16:colId xmlns:a16="http://schemas.microsoft.com/office/drawing/2014/main" val="1807520470"/>
                    </a:ext>
                  </a:extLst>
                </a:gridCol>
                <a:gridCol w="4727120">
                  <a:extLst>
                    <a:ext uri="{9D8B030D-6E8A-4147-A177-3AD203B41FA5}">
                      <a16:colId xmlns:a16="http://schemas.microsoft.com/office/drawing/2014/main" val="975000093"/>
                    </a:ext>
                  </a:extLst>
                </a:gridCol>
              </a:tblGrid>
              <a:tr h="264619">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Participant</a:t>
                      </a:r>
                      <a:endParaRPr lang="en-US" sz="1200" dirty="0">
                        <a:effectLst/>
                        <a:latin typeface="Times New Roman" panose="02020603050405020304" pitchFamily="18" charset="0"/>
                        <a:ea typeface="MS Mincho" panose="02020609040205080304" pitchFamily="49"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3325483724"/>
                  </a:ext>
                </a:extLst>
              </a:tr>
              <a:tr h="529238">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Apple</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Jungsun Kim</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 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planned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to</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be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week</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784219"/>
                  </a:ext>
                </a:extLst>
              </a:tr>
              <a:tr h="529238">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Tencent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Arash</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Vosoughi</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 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There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with</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integration</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into</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TM2 V6.0. Not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sure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if</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patch</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can</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be</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for</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V6.0</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853361"/>
                  </a:ext>
                </a:extLst>
              </a:tr>
              <a:tr h="529238">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Rajan</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Joshi</a:t>
                      </a:r>
                    </a:p>
                    <a:p>
                      <a:pPr algn="ctr">
                        <a:lnSpc>
                          <a:spcPct val="115000"/>
                        </a:lnSpc>
                        <a:spcAft>
                          <a:spcPts val="1000"/>
                        </a:spcAft>
                      </a:pP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Indranil</a:t>
                      </a: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Sinharoy</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1230107"/>
                  </a:ext>
                </a:extLst>
              </a:tr>
            </a:tbl>
          </a:graphicData>
        </a:graphic>
      </p:graphicFrame>
    </p:spTree>
    <p:extLst>
      <p:ext uri="{BB962C8B-B14F-4D97-AF65-F5344CB8AC3E}">
        <p14:creationId xmlns:p14="http://schemas.microsoft.com/office/powerpoint/2010/main" val="2175133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CE 2.26 on </a:t>
            </a:r>
            <a:r>
              <a:rPr lang="fr-FR" dirty="0" err="1"/>
              <a:t>enhanced</a:t>
            </a:r>
            <a:r>
              <a:rPr lang="fr-FR" dirty="0"/>
              <a:t> </a:t>
            </a:r>
            <a:r>
              <a:rPr lang="fr-FR" dirty="0" err="1"/>
              <a:t>occupancy</a:t>
            </a:r>
            <a:r>
              <a:rPr lang="fr-FR" dirty="0"/>
              <a:t> </a:t>
            </a:r>
            <a:r>
              <a:rPr lang="fr-FR" dirty="0" err="1"/>
              <a:t>map</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2018/06/14	V-PCC CE Software and results are released to cross-checkers</a:t>
            </a:r>
            <a:endParaRPr lang="fr-FR" dirty="0"/>
          </a:p>
          <a:p>
            <a:r>
              <a:rPr lang="en-GB" dirty="0"/>
              <a:t>2019/06/24	</a:t>
            </a:r>
            <a:r>
              <a:rPr lang="en-US" dirty="0"/>
              <a:t>V-PCC Preliminary feedback from cross-checkers to proponents</a:t>
            </a:r>
            <a:endParaRPr lang="fr-FR" dirty="0"/>
          </a:p>
        </p:txBody>
      </p:sp>
      <p:graphicFrame>
        <p:nvGraphicFramePr>
          <p:cNvPr id="4" name="Table 3">
            <a:extLst>
              <a:ext uri="{FF2B5EF4-FFF2-40B4-BE49-F238E27FC236}">
                <a16:creationId xmlns:a16="http://schemas.microsoft.com/office/drawing/2014/main" id="{2A88C2D7-DF14-4FCD-AC35-214D68F433AC}"/>
              </a:ext>
            </a:extLst>
          </p:cNvPr>
          <p:cNvGraphicFramePr>
            <a:graphicFrameLocks noGrp="1"/>
          </p:cNvGraphicFramePr>
          <p:nvPr>
            <p:extLst>
              <p:ext uri="{D42A27DB-BD31-4B8C-83A1-F6EECF244321}">
                <p14:modId xmlns:p14="http://schemas.microsoft.com/office/powerpoint/2010/main" val="3308600092"/>
              </p:ext>
            </p:extLst>
          </p:nvPr>
        </p:nvGraphicFramePr>
        <p:xfrm>
          <a:off x="838200" y="1066114"/>
          <a:ext cx="9974141" cy="3094263"/>
        </p:xfrm>
        <a:graphic>
          <a:graphicData uri="http://schemas.openxmlformats.org/drawingml/2006/table">
            <a:tbl>
              <a:tblPr firstRow="1" firstCol="1" bandRow="1"/>
              <a:tblGrid>
                <a:gridCol w="1988599">
                  <a:extLst>
                    <a:ext uri="{9D8B030D-6E8A-4147-A177-3AD203B41FA5}">
                      <a16:colId xmlns:a16="http://schemas.microsoft.com/office/drawing/2014/main" val="2602927851"/>
                    </a:ext>
                  </a:extLst>
                </a:gridCol>
                <a:gridCol w="2095130">
                  <a:extLst>
                    <a:ext uri="{9D8B030D-6E8A-4147-A177-3AD203B41FA5}">
                      <a16:colId xmlns:a16="http://schemas.microsoft.com/office/drawing/2014/main" val="1357788818"/>
                    </a:ext>
                  </a:extLst>
                </a:gridCol>
                <a:gridCol w="1500326">
                  <a:extLst>
                    <a:ext uri="{9D8B030D-6E8A-4147-A177-3AD203B41FA5}">
                      <a16:colId xmlns:a16="http://schemas.microsoft.com/office/drawing/2014/main" val="1873684117"/>
                    </a:ext>
                  </a:extLst>
                </a:gridCol>
                <a:gridCol w="4390086">
                  <a:extLst>
                    <a:ext uri="{9D8B030D-6E8A-4147-A177-3AD203B41FA5}">
                      <a16:colId xmlns:a16="http://schemas.microsoft.com/office/drawing/2014/main" val="3511334079"/>
                    </a:ext>
                  </a:extLst>
                </a:gridCol>
              </a:tblGrid>
              <a:tr h="541410">
                <a:tc>
                  <a:txBody>
                    <a:bodyPr/>
                    <a:lstStyle/>
                    <a:p>
                      <a:pPr>
                        <a:lnSpc>
                          <a:spcPct val="115000"/>
                        </a:lnSpc>
                        <a:spcAft>
                          <a:spcPts val="0"/>
                        </a:spcAft>
                      </a:pPr>
                      <a:r>
                        <a:rPr lang="en-US" sz="1000" dirty="0">
                          <a:effectLst/>
                          <a:latin typeface="Calibri" panose="020F0502020204030204" pitchFamily="34" charset="0"/>
                          <a:ea typeface="Calibri" panose="020F0502020204030204" pitchFamily="34" charset="0"/>
                          <a:cs typeface="Calibri" panose="020F0502020204030204" pitchFamily="34"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nSpc>
                          <a:spcPct val="115000"/>
                        </a:lnSpc>
                        <a:spcAft>
                          <a:spcPts val="0"/>
                        </a:spcAft>
                      </a:pPr>
                      <a:r>
                        <a:rPr lang="en-US" sz="1000" dirty="0">
                          <a:effectLst/>
                          <a:latin typeface="Calibri" panose="020F0502020204030204" pitchFamily="34" charset="0"/>
                          <a:ea typeface="Calibri" panose="020F0502020204030204" pitchFamily="34" charset="0"/>
                          <a:cs typeface="Calibri" panose="020F0502020204030204" pitchFamily="34"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nSpc>
                          <a:spcPct val="115000"/>
                        </a:lnSpc>
                        <a:spcAft>
                          <a:spcPts val="0"/>
                        </a:spcAft>
                      </a:pPr>
                      <a:r>
                        <a:rPr lang="en-US" sz="1000">
                          <a:effectLst/>
                          <a:latin typeface="Calibri" panose="020F0502020204030204" pitchFamily="34" charset="0"/>
                          <a:ea typeface="Calibri" panose="020F0502020204030204" pitchFamily="34" charset="0"/>
                          <a:cs typeface="Calibri" panose="020F0502020204030204" pitchFamily="34" charset="0"/>
                        </a:rPr>
                        <a:t>Type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nSpc>
                          <a:spcPct val="115000"/>
                        </a:lnSpc>
                        <a:spcAft>
                          <a:spcPts val="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997444478"/>
                  </a:ext>
                </a:extLst>
              </a:tr>
              <a:tr h="1537850">
                <a:tc>
                  <a:txBody>
                    <a:bodyPr/>
                    <a:lstStyle/>
                    <a:p>
                      <a:pPr>
                        <a:lnSpc>
                          <a:spcPct val="115000"/>
                        </a:lnSpc>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Technicolor/</a:t>
                      </a:r>
                      <a:r>
                        <a:rPr lang="en-US"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InterDigital</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Jean-Claude Chevet</a:t>
                      </a:r>
                    </a:p>
                    <a:p>
                      <a:pPr>
                        <a:lnSpc>
                          <a:spcPct val="115000"/>
                        </a:lnSpc>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Céline Guede</a:t>
                      </a:r>
                    </a:p>
                    <a:p>
                      <a:pPr>
                        <a:lnSpc>
                          <a:spcPct val="115000"/>
                        </a:lnSpc>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Joan Llach</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P</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has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been</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delivered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privately</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089088"/>
                  </a:ext>
                </a:extLst>
              </a:tr>
              <a:tr h="1015003">
                <a:tc>
                  <a:txBody>
                    <a:bodyPr/>
                    <a:lstStyle/>
                    <a:p>
                      <a:pPr>
                        <a:lnSpc>
                          <a:spcPct val="115000"/>
                        </a:lnSpc>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Rajan Laxman Joshi</a:t>
                      </a:r>
                    </a:p>
                    <a:p>
                      <a:pPr>
                        <a:lnSpc>
                          <a:spcPct val="115000"/>
                        </a:lnSpc>
                        <a:spcAft>
                          <a:spcPts val="0"/>
                        </a:spcAft>
                      </a:pPr>
                      <a:r>
                        <a:rPr lang="fr-FR"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Indranil Sinharoy </a:t>
                      </a:r>
                      <a:endPar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C</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152435"/>
                  </a:ext>
                </a:extLst>
              </a:tr>
            </a:tbl>
          </a:graphicData>
        </a:graphic>
      </p:graphicFrame>
    </p:spTree>
    <p:extLst>
      <p:ext uri="{BB962C8B-B14F-4D97-AF65-F5344CB8AC3E}">
        <p14:creationId xmlns:p14="http://schemas.microsoft.com/office/powerpoint/2010/main" val="424653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CE 2.27 on encoder </a:t>
            </a:r>
            <a:r>
              <a:rPr lang="fr-FR" dirty="0" err="1"/>
              <a:t>speedup</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5" name="Table 4">
            <a:extLst>
              <a:ext uri="{FF2B5EF4-FFF2-40B4-BE49-F238E27FC236}">
                <a16:creationId xmlns:a16="http://schemas.microsoft.com/office/drawing/2014/main" id="{C0CEDD31-21B2-4849-B839-5C0DC330E6A2}"/>
              </a:ext>
            </a:extLst>
          </p:cNvPr>
          <p:cNvGraphicFramePr>
            <a:graphicFrameLocks noGrp="1"/>
          </p:cNvGraphicFramePr>
          <p:nvPr>
            <p:extLst>
              <p:ext uri="{D42A27DB-BD31-4B8C-83A1-F6EECF244321}">
                <p14:modId xmlns:p14="http://schemas.microsoft.com/office/powerpoint/2010/main" val="1491805876"/>
              </p:ext>
            </p:extLst>
          </p:nvPr>
        </p:nvGraphicFramePr>
        <p:xfrm>
          <a:off x="838199" y="1012371"/>
          <a:ext cx="10224407" cy="2996293"/>
        </p:xfrm>
        <a:graphic>
          <a:graphicData uri="http://schemas.openxmlformats.org/drawingml/2006/table">
            <a:tbl>
              <a:tblPr firstRow="1" firstCol="1" bandRow="1"/>
              <a:tblGrid>
                <a:gridCol w="1015094">
                  <a:extLst>
                    <a:ext uri="{9D8B030D-6E8A-4147-A177-3AD203B41FA5}">
                      <a16:colId xmlns:a16="http://schemas.microsoft.com/office/drawing/2014/main" val="3593361283"/>
                    </a:ext>
                  </a:extLst>
                </a:gridCol>
                <a:gridCol w="1771650">
                  <a:extLst>
                    <a:ext uri="{9D8B030D-6E8A-4147-A177-3AD203B41FA5}">
                      <a16:colId xmlns:a16="http://schemas.microsoft.com/office/drawing/2014/main" val="1716727791"/>
                    </a:ext>
                  </a:extLst>
                </a:gridCol>
                <a:gridCol w="1028700">
                  <a:extLst>
                    <a:ext uri="{9D8B030D-6E8A-4147-A177-3AD203B41FA5}">
                      <a16:colId xmlns:a16="http://schemas.microsoft.com/office/drawing/2014/main" val="377979965"/>
                    </a:ext>
                  </a:extLst>
                </a:gridCol>
                <a:gridCol w="6408963">
                  <a:extLst>
                    <a:ext uri="{9D8B030D-6E8A-4147-A177-3AD203B41FA5}">
                      <a16:colId xmlns:a16="http://schemas.microsoft.com/office/drawing/2014/main" val="822137893"/>
                    </a:ext>
                  </a:extLst>
                </a:gridCol>
              </a:tblGrid>
              <a:tr h="663616">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931250909"/>
                  </a:ext>
                </a:extLst>
              </a:tr>
              <a:tr h="663616">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Samsung</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Esmaeil Faramarzi</a:t>
                      </a:r>
                      <a:b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b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Rajan Joshi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684114"/>
                  </a:ext>
                </a:extLst>
              </a:tr>
              <a:tr h="663616">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Sony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Ohji Nakagami</a:t>
                      </a:r>
                      <a:b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b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Satoru Kuma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Received</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SW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from</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Samsung and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cross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-check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is</a:t>
                      </a:r>
                      <a:r>
                        <a:rPr lang="de-DE"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in </a:t>
                      </a:r>
                      <a:r>
                        <a:rPr lang="de-DE" sz="1100" kern="1200" dirty="0" err="1">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progress</a:t>
                      </a: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2617828"/>
                  </a:ext>
                </a:extLst>
              </a:tr>
              <a:tr h="1005445">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Apple</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Jungsun Kim</a:t>
                      </a:r>
                      <a:b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b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Khaled Mammou</a:t>
                      </a:r>
                      <a:b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br>
                      <a:r>
                        <a:rPr lang="en-US" sz="1100" kern="120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Alexis Tourapis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482011"/>
                  </a:ext>
                </a:extLst>
              </a:tr>
            </a:tbl>
          </a:graphicData>
        </a:graphic>
      </p:graphicFrame>
    </p:spTree>
    <p:extLst>
      <p:ext uri="{BB962C8B-B14F-4D97-AF65-F5344CB8AC3E}">
        <p14:creationId xmlns:p14="http://schemas.microsoft.com/office/powerpoint/2010/main" val="82478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A7828E70-A653-4BBA-8E62-49B2099B6787}"/>
              </a:ext>
            </a:extLst>
          </p:cNvPr>
          <p:cNvSpPr txBox="1">
            <a:spLocks/>
          </p:cNvSpPr>
          <p:nvPr/>
        </p:nvSpPr>
        <p:spPr>
          <a:xfrm>
            <a:off x="891985" y="1335141"/>
            <a:ext cx="10515600" cy="49758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2200" dirty="0"/>
              <a:t>Welcome</a:t>
            </a:r>
            <a:endParaRPr lang="de-DE" sz="2200" dirty="0"/>
          </a:p>
          <a:p>
            <a:pPr lvl="0"/>
            <a:r>
              <a:rPr lang="en-US" sz="2200" dirty="0"/>
              <a:t>Review of the agenda</a:t>
            </a:r>
          </a:p>
          <a:p>
            <a:pPr lvl="0"/>
            <a:r>
              <a:rPr lang="en-US" sz="2200" dirty="0"/>
              <a:t>Review of the status of the </a:t>
            </a:r>
            <a:r>
              <a:rPr lang="en-US" sz="2200" dirty="0" err="1"/>
              <a:t>AhG</a:t>
            </a:r>
            <a:r>
              <a:rPr lang="en-US" sz="2200" dirty="0"/>
              <a:t> mandates with emphasis on conduct the CEs/EEs/VEs and dissemination</a:t>
            </a:r>
          </a:p>
          <a:p>
            <a:pPr lvl="0"/>
            <a:r>
              <a:rPr lang="en-US" sz="2200" dirty="0"/>
              <a:t>AOB (short report on PCC/Systems meeting)</a:t>
            </a:r>
            <a:endParaRPr lang="de-DE" sz="2200" dirty="0"/>
          </a:p>
          <a:p>
            <a:pPr marL="342900" indent="-342900">
              <a:buFont typeface="+mj-lt"/>
              <a:buAutoNum type="arabicPeriod"/>
            </a:pPr>
            <a:endParaRPr lang="de-DE" sz="1400" dirty="0"/>
          </a:p>
          <a:p>
            <a:pPr marL="0" indent="0">
              <a:buFont typeface="Arial" panose="020B0604020202020204" pitchFamily="34" charset="0"/>
              <a:buNone/>
            </a:pPr>
            <a:endParaRPr lang="en-US" sz="1400" dirty="0"/>
          </a:p>
          <a:p>
            <a:pPr marL="0" indent="0">
              <a:buFont typeface="Arial" panose="020B0604020202020204" pitchFamily="34" charset="0"/>
              <a:buNone/>
            </a:pPr>
            <a:endParaRPr lang="en-US" dirty="0"/>
          </a:p>
        </p:txBody>
      </p:sp>
      <p:sp>
        <p:nvSpPr>
          <p:cNvPr id="9" name="Title 8">
            <a:extLst>
              <a:ext uri="{FF2B5EF4-FFF2-40B4-BE49-F238E27FC236}">
                <a16:creationId xmlns:a16="http://schemas.microsoft.com/office/drawing/2014/main" id="{F15DE24D-1CE6-43A0-AC4B-BFD77F6460B7}"/>
              </a:ext>
            </a:extLst>
          </p:cNvPr>
          <p:cNvSpPr>
            <a:spLocks noGrp="1"/>
          </p:cNvSpPr>
          <p:nvPr>
            <p:ph type="title"/>
          </p:nvPr>
        </p:nvSpPr>
        <p:spPr>
          <a:xfrm>
            <a:off x="838200" y="9578"/>
            <a:ext cx="10515600" cy="1325563"/>
          </a:xfrm>
        </p:spPr>
        <p:txBody>
          <a:bodyPr/>
          <a:lstStyle/>
          <a:p>
            <a:r>
              <a:rPr lang="de-DE" dirty="0"/>
              <a:t>Agenda Call#23</a:t>
            </a:r>
          </a:p>
        </p:txBody>
      </p:sp>
    </p:spTree>
    <p:extLst>
      <p:ext uri="{BB962C8B-B14F-4D97-AF65-F5344CB8AC3E}">
        <p14:creationId xmlns:p14="http://schemas.microsoft.com/office/powerpoint/2010/main" val="1283663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120197"/>
            <a:ext cx="10515600" cy="892171"/>
          </a:xfrm>
        </p:spPr>
        <p:txBody>
          <a:bodyPr>
            <a:normAutofit fontScale="90000"/>
          </a:bodyPr>
          <a:lstStyle/>
          <a:p>
            <a:r>
              <a:rPr lang="fr-FR" dirty="0"/>
              <a:t>CE 2.28 </a:t>
            </a:r>
            <a:r>
              <a:rPr lang="en-US" dirty="0"/>
              <a:t>on designing conformance unit and SEI messages</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053693"/>
            <a:ext cx="10515600" cy="1123269"/>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2019-03-29     MPEG #126 meeting ends.</a:t>
            </a:r>
          </a:p>
          <a:p>
            <a:r>
              <a:rPr lang="en-US" dirty="0"/>
              <a:t>2019-04-15     V-PCC: Expected date for release of finalized CE description and CTC.</a:t>
            </a:r>
          </a:p>
          <a:p>
            <a:r>
              <a:rPr lang="en-US" dirty="0"/>
              <a:t>2019-07-03     MPEG document upload deadline</a:t>
            </a:r>
          </a:p>
          <a:p>
            <a:r>
              <a:rPr lang="en-US" dirty="0"/>
              <a:t>2019-07-08     MPEG #127 meeting starts</a:t>
            </a:r>
          </a:p>
        </p:txBody>
      </p:sp>
      <p:graphicFrame>
        <p:nvGraphicFramePr>
          <p:cNvPr id="5" name="Table 4">
            <a:extLst>
              <a:ext uri="{FF2B5EF4-FFF2-40B4-BE49-F238E27FC236}">
                <a16:creationId xmlns:a16="http://schemas.microsoft.com/office/drawing/2014/main" id="{9F865AA7-1308-452A-B274-80C5822D8869}"/>
              </a:ext>
            </a:extLst>
          </p:cNvPr>
          <p:cNvGraphicFramePr>
            <a:graphicFrameLocks noGrp="1"/>
          </p:cNvGraphicFramePr>
          <p:nvPr>
            <p:extLst>
              <p:ext uri="{D42A27DB-BD31-4B8C-83A1-F6EECF244321}">
                <p14:modId xmlns:p14="http://schemas.microsoft.com/office/powerpoint/2010/main" val="907042976"/>
              </p:ext>
            </p:extLst>
          </p:nvPr>
        </p:nvGraphicFramePr>
        <p:xfrm>
          <a:off x="922564" y="1608363"/>
          <a:ext cx="10115551" cy="2712175"/>
        </p:xfrm>
        <a:graphic>
          <a:graphicData uri="http://schemas.openxmlformats.org/drawingml/2006/table">
            <a:tbl>
              <a:tblPr firstRow="1" firstCol="1" bandRow="1"/>
              <a:tblGrid>
                <a:gridCol w="2010368">
                  <a:extLst>
                    <a:ext uri="{9D8B030D-6E8A-4147-A177-3AD203B41FA5}">
                      <a16:colId xmlns:a16="http://schemas.microsoft.com/office/drawing/2014/main" val="1479868225"/>
                    </a:ext>
                  </a:extLst>
                </a:gridCol>
                <a:gridCol w="3631403">
                  <a:extLst>
                    <a:ext uri="{9D8B030D-6E8A-4147-A177-3AD203B41FA5}">
                      <a16:colId xmlns:a16="http://schemas.microsoft.com/office/drawing/2014/main" val="1078752710"/>
                    </a:ext>
                  </a:extLst>
                </a:gridCol>
                <a:gridCol w="2236890">
                  <a:extLst>
                    <a:ext uri="{9D8B030D-6E8A-4147-A177-3AD203B41FA5}">
                      <a16:colId xmlns:a16="http://schemas.microsoft.com/office/drawing/2014/main" val="3954660523"/>
                    </a:ext>
                  </a:extLst>
                </a:gridCol>
                <a:gridCol w="2236890">
                  <a:extLst>
                    <a:ext uri="{9D8B030D-6E8A-4147-A177-3AD203B41FA5}">
                      <a16:colId xmlns:a16="http://schemas.microsoft.com/office/drawing/2014/main" val="862639055"/>
                    </a:ext>
                  </a:extLst>
                </a:gridCol>
              </a:tblGrid>
              <a:tr h="737273">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638431131"/>
                  </a:ext>
                </a:extLst>
              </a:tr>
              <a:tr h="1617398">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Apple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Alexis M. Tourapis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Jungsun Kim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Khaled Mammou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err="1">
                          <a:effectLst/>
                          <a:latin typeface="Calibri" panose="020F0502020204030204" pitchFamily="34" charset="0"/>
                          <a:ea typeface="Calibri" panose="020F0502020204030204" pitchFamily="34" charset="0"/>
                          <a:cs typeface="Times New Roman" panose="02020603050405020304" pitchFamily="18" charset="0"/>
                        </a:rPr>
                        <a:t>There</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is</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no</a:t>
                      </a:r>
                      <a:r>
                        <a:rPr lang="de-DE" sz="1100" dirty="0">
                          <a:effectLst/>
                          <a:latin typeface="Calibri" panose="020F0502020204030204" pitchFamily="34" charset="0"/>
                          <a:ea typeface="Calibri" panose="020F0502020204030204" pitchFamily="34" charset="0"/>
                          <a:cs typeface="Times New Roman" panose="02020603050405020304" pitchFamily="18" charset="0"/>
                        </a:rPr>
                        <a:t> 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deliverable</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for</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this</a:t>
                      </a:r>
                      <a:r>
                        <a:rPr lang="de-DE" sz="1100" dirty="0">
                          <a:effectLst/>
                          <a:latin typeface="Calibri" panose="020F0502020204030204" pitchFamily="34" charset="0"/>
                          <a:ea typeface="Calibri" panose="020F0502020204030204" pitchFamily="34" charset="0"/>
                          <a:cs typeface="Times New Roman" panose="02020603050405020304" pitchFamily="18" charset="0"/>
                        </a:rPr>
                        <a:t> 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8886853"/>
                  </a:ext>
                </a:extLst>
              </a:tr>
              <a:tr h="357504">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Samsung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Joshi Rajan Laxman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2681318"/>
                  </a:ext>
                </a:extLst>
              </a:tr>
            </a:tbl>
          </a:graphicData>
        </a:graphic>
      </p:graphicFrame>
    </p:spTree>
    <p:extLst>
      <p:ext uri="{BB962C8B-B14F-4D97-AF65-F5344CB8AC3E}">
        <p14:creationId xmlns:p14="http://schemas.microsoft.com/office/powerpoint/2010/main" val="218697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CE 2.29 on delta D1 projection directions</a:t>
            </a:r>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4" name="Table 3">
            <a:extLst>
              <a:ext uri="{FF2B5EF4-FFF2-40B4-BE49-F238E27FC236}">
                <a16:creationId xmlns:a16="http://schemas.microsoft.com/office/drawing/2014/main" id="{21020CF2-4ABC-4BEE-8845-7FD9D515F918}"/>
              </a:ext>
            </a:extLst>
          </p:cNvPr>
          <p:cNvGraphicFramePr>
            <a:graphicFrameLocks noGrp="1"/>
          </p:cNvGraphicFramePr>
          <p:nvPr>
            <p:extLst>
              <p:ext uri="{D42A27DB-BD31-4B8C-83A1-F6EECF244321}">
                <p14:modId xmlns:p14="http://schemas.microsoft.com/office/powerpoint/2010/main" val="728930093"/>
              </p:ext>
            </p:extLst>
          </p:nvPr>
        </p:nvGraphicFramePr>
        <p:xfrm>
          <a:off x="838200" y="998183"/>
          <a:ext cx="10115550" cy="3874675"/>
        </p:xfrm>
        <a:graphic>
          <a:graphicData uri="http://schemas.openxmlformats.org/drawingml/2006/table">
            <a:tbl>
              <a:tblPr firstRow="1" firstCol="1" bandRow="1"/>
              <a:tblGrid>
                <a:gridCol w="2010368">
                  <a:extLst>
                    <a:ext uri="{9D8B030D-6E8A-4147-A177-3AD203B41FA5}">
                      <a16:colId xmlns:a16="http://schemas.microsoft.com/office/drawing/2014/main" val="2161894769"/>
                    </a:ext>
                  </a:extLst>
                </a:gridCol>
                <a:gridCol w="3631404">
                  <a:extLst>
                    <a:ext uri="{9D8B030D-6E8A-4147-A177-3AD203B41FA5}">
                      <a16:colId xmlns:a16="http://schemas.microsoft.com/office/drawing/2014/main" val="2289039681"/>
                    </a:ext>
                  </a:extLst>
                </a:gridCol>
                <a:gridCol w="2236889">
                  <a:extLst>
                    <a:ext uri="{9D8B030D-6E8A-4147-A177-3AD203B41FA5}">
                      <a16:colId xmlns:a16="http://schemas.microsoft.com/office/drawing/2014/main" val="1996632981"/>
                    </a:ext>
                  </a:extLst>
                </a:gridCol>
                <a:gridCol w="2236889">
                  <a:extLst>
                    <a:ext uri="{9D8B030D-6E8A-4147-A177-3AD203B41FA5}">
                      <a16:colId xmlns:a16="http://schemas.microsoft.com/office/drawing/2014/main" val="39118820"/>
                    </a:ext>
                  </a:extLst>
                </a:gridCol>
              </a:tblGrid>
              <a:tr h="968669">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002176013"/>
                  </a:ext>
                </a:extLst>
              </a:tr>
              <a:tr h="968669">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Samsung</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Youngho</a:t>
                      </a: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Oh</a:t>
                      </a:r>
                      <a:b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100" kern="1200" dirty="0" err="1">
                          <a:solidFill>
                            <a:schemeClr val="tx1"/>
                          </a:solidFill>
                          <a:effectLst/>
                          <a:latin typeface="Calibri" panose="020F0502020204030204" pitchFamily="34" charset="0"/>
                          <a:ea typeface="Yu Mincho" panose="02020400000000000000" pitchFamily="18" charset="-128"/>
                          <a:cs typeface="Times New Roman" panose="02020603050405020304" pitchFamily="18" charset="0"/>
                        </a:rPr>
                        <a:t>Rajan</a:t>
                      </a:r>
                      <a:r>
                        <a:rPr lang="en-US" sz="1100" kern="1200" dirty="0">
                          <a:solidFill>
                            <a:schemeClr val="tx1"/>
                          </a:solidFill>
                          <a:effectLst/>
                          <a:latin typeface="Calibri" panose="020F0502020204030204" pitchFamily="34" charset="0"/>
                          <a:ea typeface="Yu Mincho" panose="02020400000000000000" pitchFamily="18" charset="-128"/>
                          <a:cs typeface="Times New Roman" panose="02020603050405020304" pitchFamily="18" charset="0"/>
                        </a:rPr>
                        <a:t> Joshi</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Yu Mincho" panose="02020400000000000000" pitchFamily="18" charset="-128"/>
                          <a:cs typeface="Times New Roman" panose="02020603050405020304" pitchFamily="18" charset="0"/>
                        </a:rPr>
                        <a:t>P, C</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2109975"/>
                  </a:ext>
                </a:extLst>
              </a:tr>
              <a:tr h="469707">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Nokia</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Sebastian Schwarz</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May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only</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cross-checker</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624589"/>
                  </a:ext>
                </a:extLst>
              </a:tr>
              <a:tr h="1467630">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Yu Mincho" panose="02020400000000000000" pitchFamily="18" charset="-128"/>
                          <a:cs typeface="Times New Roman" panose="02020603050405020304" pitchFamily="18" charset="0"/>
                        </a:rPr>
                        <a:t>Apple</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Jungsun Kim</a:t>
                      </a:r>
                      <a:br>
                        <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Khaled Mammou</a:t>
                      </a:r>
                      <a:br>
                        <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Alexis Tourapis</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Yu Mincho" panose="02020400000000000000" pitchFamily="18"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SW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received</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so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far</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1000076"/>
                  </a:ext>
                </a:extLst>
              </a:tr>
            </a:tbl>
          </a:graphicData>
        </a:graphic>
      </p:graphicFrame>
    </p:spTree>
    <p:extLst>
      <p:ext uri="{BB962C8B-B14F-4D97-AF65-F5344CB8AC3E}">
        <p14:creationId xmlns:p14="http://schemas.microsoft.com/office/powerpoint/2010/main" val="2330883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lstStyle/>
          <a:p>
            <a:r>
              <a:rPr lang="fr-FR" dirty="0"/>
              <a:t>EE 2.1 on 3D motion estimation</a:t>
            </a:r>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5" name="Table 4">
            <a:extLst>
              <a:ext uri="{FF2B5EF4-FFF2-40B4-BE49-F238E27FC236}">
                <a16:creationId xmlns:a16="http://schemas.microsoft.com/office/drawing/2014/main" id="{1D6B7333-BC8B-48DF-BEA0-131711112F5A}"/>
              </a:ext>
            </a:extLst>
          </p:cNvPr>
          <p:cNvGraphicFramePr>
            <a:graphicFrameLocks noGrp="1"/>
          </p:cNvGraphicFramePr>
          <p:nvPr>
            <p:extLst>
              <p:ext uri="{D42A27DB-BD31-4B8C-83A1-F6EECF244321}">
                <p14:modId xmlns:p14="http://schemas.microsoft.com/office/powerpoint/2010/main" val="2629769679"/>
              </p:ext>
            </p:extLst>
          </p:nvPr>
        </p:nvGraphicFramePr>
        <p:xfrm>
          <a:off x="838200" y="1251797"/>
          <a:ext cx="10197193" cy="1986158"/>
        </p:xfrm>
        <a:graphic>
          <a:graphicData uri="http://schemas.openxmlformats.org/drawingml/2006/table">
            <a:tbl>
              <a:tblPr firstRow="1" firstCol="1" bandRow="1"/>
              <a:tblGrid>
                <a:gridCol w="1036864">
                  <a:extLst>
                    <a:ext uri="{9D8B030D-6E8A-4147-A177-3AD203B41FA5}">
                      <a16:colId xmlns:a16="http://schemas.microsoft.com/office/drawing/2014/main" val="143349410"/>
                    </a:ext>
                  </a:extLst>
                </a:gridCol>
                <a:gridCol w="1869622">
                  <a:extLst>
                    <a:ext uri="{9D8B030D-6E8A-4147-A177-3AD203B41FA5}">
                      <a16:colId xmlns:a16="http://schemas.microsoft.com/office/drawing/2014/main" val="3685774596"/>
                    </a:ext>
                  </a:extLst>
                </a:gridCol>
                <a:gridCol w="996042">
                  <a:extLst>
                    <a:ext uri="{9D8B030D-6E8A-4147-A177-3AD203B41FA5}">
                      <a16:colId xmlns:a16="http://schemas.microsoft.com/office/drawing/2014/main" val="3118464195"/>
                    </a:ext>
                  </a:extLst>
                </a:gridCol>
                <a:gridCol w="6294665">
                  <a:extLst>
                    <a:ext uri="{9D8B030D-6E8A-4147-A177-3AD203B41FA5}">
                      <a16:colId xmlns:a16="http://schemas.microsoft.com/office/drawing/2014/main" val="4000231451"/>
                    </a:ext>
                  </a:extLst>
                </a:gridCol>
              </a:tblGrid>
              <a:tr h="789320">
                <a:tc>
                  <a:txBody>
                    <a:bodyPr/>
                    <a:lstStyle/>
                    <a:p>
                      <a:pPr algn="ctr">
                        <a:lnSpc>
                          <a:spcPct val="115000"/>
                        </a:lnSpc>
                        <a:spcAft>
                          <a:spcPts val="0"/>
                        </a:spcAft>
                      </a:pPr>
                      <a:r>
                        <a:rPr lang="en-CA" sz="1200" b="1" i="1">
                          <a:effectLst/>
                          <a:latin typeface="Times New Roman" panose="02020603050405020304" pitchFamily="18" charset="0"/>
                          <a:ea typeface="MS Mincho" panose="02020609040205080304" pitchFamily="49"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CA" sz="1200" b="1" i="1" dirty="0">
                          <a:effectLst/>
                          <a:latin typeface="Times New Roman" panose="02020603050405020304" pitchFamily="18" charset="0"/>
                          <a:ea typeface="MS Mincho" panose="02020609040205080304" pitchFamily="49" charset="-128"/>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CA" sz="1200" b="1" i="1">
                          <a:effectLst/>
                          <a:latin typeface="Times New Roman" panose="02020603050405020304" pitchFamily="18" charset="0"/>
                          <a:ea typeface="MS Mincho" panose="02020609040205080304" pitchFamily="49" charset="-128"/>
                          <a:cs typeface="Times New Roman" panose="02020603050405020304" pitchFamily="18" charset="0"/>
                        </a:rPr>
                        <a:t>Type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773111012"/>
                  </a:ext>
                </a:extLst>
              </a:tr>
              <a:tr h="1196838">
                <a:tc>
                  <a:txBody>
                    <a:bodyPr/>
                    <a:lstStyle/>
                    <a:p>
                      <a:pPr algn="ctr">
                        <a:lnSpc>
                          <a:spcPct val="115000"/>
                        </a:lnSpc>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KHU</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Kyuheon Kim</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Junsik </a:t>
                      </a: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Kim</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Jiheon Im</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Nobody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involved</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CE was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present</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call</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9049625"/>
                  </a:ext>
                </a:extLst>
              </a:tr>
            </a:tbl>
          </a:graphicData>
        </a:graphic>
      </p:graphicFrame>
    </p:spTree>
    <p:extLst>
      <p:ext uri="{BB962C8B-B14F-4D97-AF65-F5344CB8AC3E}">
        <p14:creationId xmlns:p14="http://schemas.microsoft.com/office/powerpoint/2010/main" val="2816223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198" y="130043"/>
            <a:ext cx="10515600" cy="892171"/>
          </a:xfrm>
        </p:spPr>
        <p:txBody>
          <a:bodyPr>
            <a:normAutofit fontScale="90000"/>
          </a:bodyPr>
          <a:lstStyle/>
          <a:p>
            <a:r>
              <a:rPr lang="fr-FR" dirty="0"/>
              <a:t>EE 2.4 </a:t>
            </a:r>
            <a:r>
              <a:rPr lang="en-US" dirty="0"/>
              <a:t>on </a:t>
            </a:r>
            <a:r>
              <a:rPr lang="en-US" dirty="0" err="1"/>
              <a:t>homography</a:t>
            </a:r>
            <a:r>
              <a:rPr lang="en-US" dirty="0"/>
              <a:t> representation of per patch transform</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198" y="5839096"/>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5" name="Table 4">
            <a:extLst>
              <a:ext uri="{FF2B5EF4-FFF2-40B4-BE49-F238E27FC236}">
                <a16:creationId xmlns:a16="http://schemas.microsoft.com/office/drawing/2014/main" id="{2977325A-602F-4AAA-8B03-9889114AF5A3}"/>
              </a:ext>
            </a:extLst>
          </p:cNvPr>
          <p:cNvGraphicFramePr>
            <a:graphicFrameLocks noGrp="1"/>
          </p:cNvGraphicFramePr>
          <p:nvPr>
            <p:extLst>
              <p:ext uri="{D42A27DB-BD31-4B8C-83A1-F6EECF244321}">
                <p14:modId xmlns:p14="http://schemas.microsoft.com/office/powerpoint/2010/main" val="3370160018"/>
              </p:ext>
            </p:extLst>
          </p:nvPr>
        </p:nvGraphicFramePr>
        <p:xfrm>
          <a:off x="838198" y="1502684"/>
          <a:ext cx="10414906" cy="3852631"/>
        </p:xfrm>
        <a:graphic>
          <a:graphicData uri="http://schemas.openxmlformats.org/drawingml/2006/table">
            <a:tbl>
              <a:tblPr firstRow="1" firstCol="1" bandRow="1"/>
              <a:tblGrid>
                <a:gridCol w="1281794">
                  <a:extLst>
                    <a:ext uri="{9D8B030D-6E8A-4147-A177-3AD203B41FA5}">
                      <a16:colId xmlns:a16="http://schemas.microsoft.com/office/drawing/2014/main" val="1503803573"/>
                    </a:ext>
                  </a:extLst>
                </a:gridCol>
                <a:gridCol w="1649185">
                  <a:extLst>
                    <a:ext uri="{9D8B030D-6E8A-4147-A177-3AD203B41FA5}">
                      <a16:colId xmlns:a16="http://schemas.microsoft.com/office/drawing/2014/main" val="2926226437"/>
                    </a:ext>
                  </a:extLst>
                </a:gridCol>
                <a:gridCol w="1208315">
                  <a:extLst>
                    <a:ext uri="{9D8B030D-6E8A-4147-A177-3AD203B41FA5}">
                      <a16:colId xmlns:a16="http://schemas.microsoft.com/office/drawing/2014/main" val="921061170"/>
                    </a:ext>
                  </a:extLst>
                </a:gridCol>
                <a:gridCol w="6275612">
                  <a:extLst>
                    <a:ext uri="{9D8B030D-6E8A-4147-A177-3AD203B41FA5}">
                      <a16:colId xmlns:a16="http://schemas.microsoft.com/office/drawing/2014/main" val="433606339"/>
                    </a:ext>
                  </a:extLst>
                </a:gridCol>
              </a:tblGrid>
              <a:tr h="608011">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341274456"/>
                  </a:ext>
                </a:extLst>
              </a:tr>
              <a:tr h="814327">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Sony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Danillo Graziosi</a:t>
                      </a:r>
                    </a:p>
                    <a:p>
                      <a:pPr algn="ctr">
                        <a:lnSpc>
                          <a:spcPct val="115000"/>
                        </a:lnSpc>
                        <a:spcAft>
                          <a:spcPts val="100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Alexandre Zaghetto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SW will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be</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provided</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in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the</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next</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days</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746229"/>
                  </a:ext>
                </a:extLst>
              </a:tr>
              <a:tr h="294825">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Nokia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Lauri Ilola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14307"/>
                  </a:ext>
                </a:extLst>
              </a:tr>
              <a:tr h="608011">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Technicolor/</a:t>
                      </a: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InterDigital</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Julien Richard</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44251"/>
                  </a:ext>
                </a:extLst>
              </a:tr>
              <a:tr h="294825">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Samsung</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Madhukar</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380482"/>
                  </a:ext>
                </a:extLst>
              </a:tr>
              <a:tr h="1232632">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Kyung </a:t>
                      </a: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Hee</a:t>
                      </a: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University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Jiheon</a:t>
                      </a: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Im</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1546410"/>
                  </a:ext>
                </a:extLst>
              </a:tr>
            </a:tbl>
          </a:graphicData>
        </a:graphic>
      </p:graphicFrame>
    </p:spTree>
    <p:extLst>
      <p:ext uri="{BB962C8B-B14F-4D97-AF65-F5344CB8AC3E}">
        <p14:creationId xmlns:p14="http://schemas.microsoft.com/office/powerpoint/2010/main" val="409375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normAutofit/>
          </a:bodyPr>
          <a:lstStyle/>
          <a:p>
            <a:r>
              <a:rPr lang="fr-FR" dirty="0"/>
              <a:t>EE 2.5 </a:t>
            </a:r>
            <a:r>
              <a:rPr lang="en-US" dirty="0"/>
              <a:t>on rendering optimization</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800" dirty="0" err="1"/>
              <a:t>No</a:t>
            </a:r>
            <a:r>
              <a:rPr lang="de-DE" sz="1800" dirty="0"/>
              <a:t> </a:t>
            </a:r>
            <a:r>
              <a:rPr lang="de-DE" sz="1800" dirty="0" err="1"/>
              <a:t>timeline</a:t>
            </a:r>
            <a:r>
              <a:rPr lang="de-DE" sz="1800" dirty="0"/>
              <a:t> </a:t>
            </a:r>
            <a:r>
              <a:rPr lang="de-DE" sz="1800" dirty="0" err="1"/>
              <a:t>described</a:t>
            </a:r>
            <a:endParaRPr lang="fr-FR" sz="1800" dirty="0"/>
          </a:p>
        </p:txBody>
      </p:sp>
      <p:graphicFrame>
        <p:nvGraphicFramePr>
          <p:cNvPr id="4" name="Table 3">
            <a:extLst>
              <a:ext uri="{FF2B5EF4-FFF2-40B4-BE49-F238E27FC236}">
                <a16:creationId xmlns:a16="http://schemas.microsoft.com/office/drawing/2014/main" id="{61589498-1470-4122-BBF1-2D54470EE46E}"/>
              </a:ext>
            </a:extLst>
          </p:cNvPr>
          <p:cNvGraphicFramePr>
            <a:graphicFrameLocks noGrp="1"/>
          </p:cNvGraphicFramePr>
          <p:nvPr>
            <p:extLst>
              <p:ext uri="{D42A27DB-BD31-4B8C-83A1-F6EECF244321}">
                <p14:modId xmlns:p14="http://schemas.microsoft.com/office/powerpoint/2010/main" val="3118404665"/>
              </p:ext>
            </p:extLst>
          </p:nvPr>
        </p:nvGraphicFramePr>
        <p:xfrm>
          <a:off x="930729" y="898071"/>
          <a:ext cx="10074727" cy="2971800"/>
        </p:xfrm>
        <a:graphic>
          <a:graphicData uri="http://schemas.openxmlformats.org/drawingml/2006/table">
            <a:tbl>
              <a:tblPr firstRow="1" firstCol="1" bandRow="1"/>
              <a:tblGrid>
                <a:gridCol w="1911154">
                  <a:extLst>
                    <a:ext uri="{9D8B030D-6E8A-4147-A177-3AD203B41FA5}">
                      <a16:colId xmlns:a16="http://schemas.microsoft.com/office/drawing/2014/main" val="437090604"/>
                    </a:ext>
                  </a:extLst>
                </a:gridCol>
                <a:gridCol w="3517997">
                  <a:extLst>
                    <a:ext uri="{9D8B030D-6E8A-4147-A177-3AD203B41FA5}">
                      <a16:colId xmlns:a16="http://schemas.microsoft.com/office/drawing/2014/main" val="3722041577"/>
                    </a:ext>
                  </a:extLst>
                </a:gridCol>
                <a:gridCol w="2322788">
                  <a:extLst>
                    <a:ext uri="{9D8B030D-6E8A-4147-A177-3AD203B41FA5}">
                      <a16:colId xmlns:a16="http://schemas.microsoft.com/office/drawing/2014/main" val="2790546502"/>
                    </a:ext>
                  </a:extLst>
                </a:gridCol>
                <a:gridCol w="2322788">
                  <a:extLst>
                    <a:ext uri="{9D8B030D-6E8A-4147-A177-3AD203B41FA5}">
                      <a16:colId xmlns:a16="http://schemas.microsoft.com/office/drawing/2014/main" val="880321927"/>
                    </a:ext>
                  </a:extLst>
                </a:gridCol>
              </a:tblGrid>
              <a:tr h="990600">
                <a:tc>
                  <a:txBody>
                    <a:bodyPr/>
                    <a:lstStyle/>
                    <a:p>
                      <a:pPr algn="ctr">
                        <a:spcAft>
                          <a:spcPts val="0"/>
                        </a:spcAft>
                      </a:pPr>
                      <a:r>
                        <a:rPr lang="en-CA" sz="1200" b="1" i="1" dirty="0">
                          <a:effectLst/>
                          <a:latin typeface="Times New Roman" panose="02020603050405020304" pitchFamily="18" charset="0"/>
                          <a:ea typeface="MS Mincho" panose="02020609040205080304" pitchFamily="49" charset="-128"/>
                        </a:rPr>
                        <a:t>Participant</a:t>
                      </a:r>
                      <a:endParaRPr lang="en-US" sz="1200" dirty="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CA"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CA"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2074779387"/>
                  </a:ext>
                </a:extLst>
              </a:tr>
              <a:tr h="990600">
                <a:tc>
                  <a:txBody>
                    <a:bodyPr/>
                    <a:lstStyle/>
                    <a:p>
                      <a:pPr algn="ctr">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Nokia</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Sebastian Schwarz</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update</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040566"/>
                  </a:ext>
                </a:extLst>
              </a:tr>
              <a:tr h="990600">
                <a:tc>
                  <a:txBody>
                    <a:bodyPr/>
                    <a:lstStyle/>
                    <a:p>
                      <a:pPr algn="ctr">
                        <a:spcAft>
                          <a:spcPts val="0"/>
                        </a:spcAft>
                      </a:pP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Samsung</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Indranil Sinharoy</a:t>
                      </a: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Rajan Joshi</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update</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2021160"/>
                  </a:ext>
                </a:extLst>
              </a:tr>
            </a:tbl>
          </a:graphicData>
        </a:graphic>
      </p:graphicFrame>
    </p:spTree>
    <p:extLst>
      <p:ext uri="{BB962C8B-B14F-4D97-AF65-F5344CB8AC3E}">
        <p14:creationId xmlns:p14="http://schemas.microsoft.com/office/powerpoint/2010/main" val="3122832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231962"/>
            <a:ext cx="10515600" cy="892171"/>
          </a:xfrm>
        </p:spPr>
        <p:txBody>
          <a:bodyPr>
            <a:normAutofit fontScale="90000"/>
          </a:bodyPr>
          <a:lstStyle/>
          <a:p>
            <a:r>
              <a:rPr lang="fr-FR" dirty="0"/>
              <a:t>EE 2.6 </a:t>
            </a:r>
            <a:r>
              <a:rPr lang="en-US" dirty="0"/>
              <a:t>on Mesh coding with V-PCC (update CE description)</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631294"/>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EE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4" name="Table 3">
            <a:extLst>
              <a:ext uri="{FF2B5EF4-FFF2-40B4-BE49-F238E27FC236}">
                <a16:creationId xmlns:a16="http://schemas.microsoft.com/office/drawing/2014/main" id="{525110FF-20FD-40D6-9E88-4780C01B4CB4}"/>
              </a:ext>
            </a:extLst>
          </p:cNvPr>
          <p:cNvGraphicFramePr>
            <a:graphicFrameLocks noGrp="1"/>
          </p:cNvGraphicFramePr>
          <p:nvPr>
            <p:extLst>
              <p:ext uri="{D42A27DB-BD31-4B8C-83A1-F6EECF244321}">
                <p14:modId xmlns:p14="http://schemas.microsoft.com/office/powerpoint/2010/main" val="614396286"/>
              </p:ext>
            </p:extLst>
          </p:nvPr>
        </p:nvGraphicFramePr>
        <p:xfrm>
          <a:off x="838200" y="1507761"/>
          <a:ext cx="10207679" cy="3842478"/>
        </p:xfrm>
        <a:graphic>
          <a:graphicData uri="http://schemas.openxmlformats.org/drawingml/2006/table">
            <a:tbl>
              <a:tblPr firstRow="1" firstCol="1" bandRow="1"/>
              <a:tblGrid>
                <a:gridCol w="1120828">
                  <a:extLst>
                    <a:ext uri="{9D8B030D-6E8A-4147-A177-3AD203B41FA5}">
                      <a16:colId xmlns:a16="http://schemas.microsoft.com/office/drawing/2014/main" val="2154556918"/>
                    </a:ext>
                  </a:extLst>
                </a:gridCol>
                <a:gridCol w="2163535">
                  <a:extLst>
                    <a:ext uri="{9D8B030D-6E8A-4147-A177-3AD203B41FA5}">
                      <a16:colId xmlns:a16="http://schemas.microsoft.com/office/drawing/2014/main" val="15482309"/>
                    </a:ext>
                  </a:extLst>
                </a:gridCol>
                <a:gridCol w="1257300">
                  <a:extLst>
                    <a:ext uri="{9D8B030D-6E8A-4147-A177-3AD203B41FA5}">
                      <a16:colId xmlns:a16="http://schemas.microsoft.com/office/drawing/2014/main" val="1398853783"/>
                    </a:ext>
                  </a:extLst>
                </a:gridCol>
                <a:gridCol w="5666016">
                  <a:extLst>
                    <a:ext uri="{9D8B030D-6E8A-4147-A177-3AD203B41FA5}">
                      <a16:colId xmlns:a16="http://schemas.microsoft.com/office/drawing/2014/main" val="2407324248"/>
                    </a:ext>
                  </a:extLst>
                </a:gridCol>
              </a:tblGrid>
              <a:tr h="426942">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Participant</a:t>
                      </a:r>
                      <a:endParaRPr lang="en-US" sz="120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34207524"/>
                  </a:ext>
                </a:extLst>
              </a:tr>
              <a:tr h="1280826">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Samsung</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Madhukar Budagavi</a:t>
                      </a:r>
                    </a:p>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Sungryeul Rhyu</a:t>
                      </a:r>
                    </a:p>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Rajan Joshi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update</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691943"/>
                  </a:ext>
                </a:extLst>
              </a:tr>
              <a:tr h="426942">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Apple</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Khaled Mammou</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327523"/>
                  </a:ext>
                </a:extLst>
              </a:tr>
              <a:tr h="853884">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F</a:t>
                      </a: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uturewei</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Vladyslav Zakharchenko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315"/>
                  </a:ext>
                </a:extLst>
              </a:tr>
              <a:tr h="426942">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Sony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Danillo.Graziosi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0436156"/>
                  </a:ext>
                </a:extLst>
              </a:tr>
              <a:tr h="426942">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IMT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Chao Cao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147689"/>
                  </a:ext>
                </a:extLst>
              </a:tr>
            </a:tbl>
          </a:graphicData>
        </a:graphic>
      </p:graphicFrame>
      <p:sp>
        <p:nvSpPr>
          <p:cNvPr id="5" name="TextBox 4">
            <a:extLst>
              <a:ext uri="{FF2B5EF4-FFF2-40B4-BE49-F238E27FC236}">
                <a16:creationId xmlns:a16="http://schemas.microsoft.com/office/drawing/2014/main" id="{338E7322-323C-40C8-8073-0A1DBF359059}"/>
              </a:ext>
            </a:extLst>
          </p:cNvPr>
          <p:cNvSpPr txBox="1"/>
          <p:nvPr/>
        </p:nvSpPr>
        <p:spPr>
          <a:xfrm>
            <a:off x="1620078" y="6313126"/>
            <a:ext cx="7440435" cy="369332"/>
          </a:xfrm>
          <a:prstGeom prst="rect">
            <a:avLst/>
          </a:prstGeom>
          <a:noFill/>
        </p:spPr>
        <p:txBody>
          <a:bodyPr wrap="none" rtlCol="0">
            <a:spAutoFit/>
          </a:bodyPr>
          <a:lstStyle/>
          <a:p>
            <a:r>
              <a:rPr lang="de-DE" dirty="0" err="1"/>
              <a:t>Remark</a:t>
            </a:r>
            <a:r>
              <a:rPr lang="de-DE" dirty="0"/>
              <a:t>: </a:t>
            </a:r>
            <a:r>
              <a:rPr lang="de-DE" dirty="0" err="1"/>
              <a:t>Contrary</a:t>
            </a:r>
            <a:r>
              <a:rPr lang="de-DE" dirty="0"/>
              <a:t> </a:t>
            </a:r>
            <a:r>
              <a:rPr lang="de-DE" dirty="0" err="1"/>
              <a:t>to</a:t>
            </a:r>
            <a:r>
              <a:rPr lang="de-DE" dirty="0"/>
              <a:t> </a:t>
            </a:r>
            <a:r>
              <a:rPr lang="de-DE" dirty="0" err="1"/>
              <a:t>the</a:t>
            </a:r>
            <a:r>
              <a:rPr lang="de-DE" dirty="0"/>
              <a:t> CE </a:t>
            </a:r>
            <a:r>
              <a:rPr lang="de-DE" dirty="0" err="1"/>
              <a:t>description</a:t>
            </a:r>
            <a:r>
              <a:rPr lang="de-DE" dirty="0"/>
              <a:t>, </a:t>
            </a:r>
            <a:r>
              <a:rPr lang="de-DE" dirty="0" err="1"/>
              <a:t>there</a:t>
            </a:r>
            <a:r>
              <a:rPr lang="de-DE" dirty="0"/>
              <a:t> </a:t>
            </a:r>
            <a:r>
              <a:rPr lang="de-DE" dirty="0" err="1"/>
              <a:t>is</a:t>
            </a:r>
            <a:r>
              <a:rPr lang="de-DE" dirty="0"/>
              <a:t> </a:t>
            </a:r>
            <a:r>
              <a:rPr lang="de-DE" dirty="0" err="1"/>
              <a:t>only</a:t>
            </a:r>
            <a:r>
              <a:rPr lang="de-DE" dirty="0"/>
              <a:t> </a:t>
            </a:r>
            <a:r>
              <a:rPr lang="de-DE" dirty="0" err="1"/>
              <a:t>one</a:t>
            </a:r>
            <a:r>
              <a:rPr lang="de-DE" dirty="0"/>
              <a:t> </a:t>
            </a:r>
            <a:r>
              <a:rPr lang="de-DE" dirty="0" err="1"/>
              <a:t>proponent</a:t>
            </a:r>
            <a:r>
              <a:rPr lang="de-DE" dirty="0"/>
              <a:t> in </a:t>
            </a:r>
            <a:r>
              <a:rPr lang="de-DE" dirty="0" err="1"/>
              <a:t>the</a:t>
            </a:r>
            <a:r>
              <a:rPr lang="de-DE" dirty="0"/>
              <a:t> EE</a:t>
            </a:r>
            <a:endParaRPr lang="en-US" dirty="0"/>
          </a:p>
        </p:txBody>
      </p:sp>
    </p:spTree>
    <p:extLst>
      <p:ext uri="{BB962C8B-B14F-4D97-AF65-F5344CB8AC3E}">
        <p14:creationId xmlns:p14="http://schemas.microsoft.com/office/powerpoint/2010/main" val="3704054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normAutofit/>
          </a:bodyPr>
          <a:lstStyle/>
          <a:p>
            <a:r>
              <a:rPr lang="fr-FR" dirty="0"/>
              <a:t>VE 2.1 </a:t>
            </a:r>
            <a:r>
              <a:rPr lang="en-US" dirty="0"/>
              <a:t>on Removing Arithmetic Coder</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2018/04/03	</a:t>
            </a:r>
            <a:r>
              <a:rPr lang="en-CA" dirty="0"/>
              <a:t>Feedback from cross-checkers to the proponents</a:t>
            </a:r>
            <a:endParaRPr lang="fr-FR" dirty="0"/>
          </a:p>
          <a:p>
            <a:r>
              <a:rPr lang="en-GB" dirty="0"/>
              <a:t>2019/04/07	</a:t>
            </a:r>
            <a:r>
              <a:rPr lang="en-CA" dirty="0"/>
              <a:t>Report the final results to the 3DG/PCC </a:t>
            </a:r>
            <a:r>
              <a:rPr lang="en-CA" dirty="0" err="1"/>
              <a:t>AhG</a:t>
            </a:r>
            <a:r>
              <a:rPr lang="en-CA" dirty="0"/>
              <a:t> via email reflector</a:t>
            </a:r>
            <a:endParaRPr lang="fr-FR" dirty="0"/>
          </a:p>
        </p:txBody>
      </p:sp>
      <p:graphicFrame>
        <p:nvGraphicFramePr>
          <p:cNvPr id="8" name="Table 7">
            <a:extLst>
              <a:ext uri="{FF2B5EF4-FFF2-40B4-BE49-F238E27FC236}">
                <a16:creationId xmlns:a16="http://schemas.microsoft.com/office/drawing/2014/main" id="{65FC4AF9-436A-4C0A-9411-5548A120CC34}"/>
              </a:ext>
            </a:extLst>
          </p:cNvPr>
          <p:cNvGraphicFramePr>
            <a:graphicFrameLocks noGrp="1"/>
          </p:cNvGraphicFramePr>
          <p:nvPr>
            <p:extLst>
              <p:ext uri="{D42A27DB-BD31-4B8C-83A1-F6EECF244321}">
                <p14:modId xmlns:p14="http://schemas.microsoft.com/office/powerpoint/2010/main" val="1426039820"/>
              </p:ext>
            </p:extLst>
          </p:nvPr>
        </p:nvGraphicFramePr>
        <p:xfrm>
          <a:off x="952901" y="981777"/>
          <a:ext cx="10207679" cy="2988594"/>
        </p:xfrm>
        <a:graphic>
          <a:graphicData uri="http://schemas.openxmlformats.org/drawingml/2006/table">
            <a:tbl>
              <a:tblPr firstRow="1" firstCol="1" bandRow="1"/>
              <a:tblGrid>
                <a:gridCol w="1120828">
                  <a:extLst>
                    <a:ext uri="{9D8B030D-6E8A-4147-A177-3AD203B41FA5}">
                      <a16:colId xmlns:a16="http://schemas.microsoft.com/office/drawing/2014/main" val="2154556918"/>
                    </a:ext>
                  </a:extLst>
                </a:gridCol>
                <a:gridCol w="2163535">
                  <a:extLst>
                    <a:ext uri="{9D8B030D-6E8A-4147-A177-3AD203B41FA5}">
                      <a16:colId xmlns:a16="http://schemas.microsoft.com/office/drawing/2014/main" val="15482309"/>
                    </a:ext>
                  </a:extLst>
                </a:gridCol>
                <a:gridCol w="1257300">
                  <a:extLst>
                    <a:ext uri="{9D8B030D-6E8A-4147-A177-3AD203B41FA5}">
                      <a16:colId xmlns:a16="http://schemas.microsoft.com/office/drawing/2014/main" val="1398853783"/>
                    </a:ext>
                  </a:extLst>
                </a:gridCol>
                <a:gridCol w="5666016">
                  <a:extLst>
                    <a:ext uri="{9D8B030D-6E8A-4147-A177-3AD203B41FA5}">
                      <a16:colId xmlns:a16="http://schemas.microsoft.com/office/drawing/2014/main" val="2407324248"/>
                    </a:ext>
                  </a:extLst>
                </a:gridCol>
              </a:tblGrid>
              <a:tr h="426942">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Participant</a:t>
                      </a:r>
                      <a:endParaRPr lang="en-US" sz="120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a:effectLst/>
                          <a:latin typeface="Times New Roman" panose="02020603050405020304" pitchFamily="18" charset="0"/>
                          <a:ea typeface="MS Mincho" panose="02020609040205080304" pitchFamily="49" charset="-128"/>
                        </a:rPr>
                        <a:t>Contact</a:t>
                      </a:r>
                      <a:endParaRPr lang="en-US" sz="1200">
                        <a:effectLst/>
                        <a:latin typeface="Times New Roman" panose="02020603050405020304" pitchFamily="18" charset="0"/>
                        <a:ea typeface="MS Mincho" panose="02020609040205080304" pitchFamily="49" charset="-128"/>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1200" b="1" i="1" dirty="0">
                          <a:effectLst/>
                          <a:latin typeface="Times New Roman" panose="02020603050405020304" pitchFamily="18" charset="0"/>
                          <a:ea typeface="MS Mincho" panose="02020609040205080304" pitchFamily="49" charset="-128"/>
                        </a:rPr>
                        <a:t>Type</a:t>
                      </a:r>
                      <a:endParaRPr lang="en-US" sz="1200"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e-DE" sz="1200" b="1" dirty="0">
                          <a:effectLst/>
                          <a:latin typeface="Times New Roman" panose="02020603050405020304" pitchFamily="18" charset="0"/>
                          <a:ea typeface="MS Mincho" panose="02020609040205080304" pitchFamily="49" charset="-128"/>
                        </a:rPr>
                        <a:t>Status</a:t>
                      </a:r>
                      <a:endParaRPr lang="en-US" sz="1200" b="1" dirty="0">
                        <a:effectLst/>
                        <a:latin typeface="Times New Roman" panose="02020603050405020304" pitchFamily="18" charset="0"/>
                        <a:ea typeface="MS Mincho" panose="02020609040205080304" pitchFamily="49" charset="-128"/>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34207524"/>
                  </a:ext>
                </a:extLst>
              </a:tr>
              <a:tr h="1280826">
                <a:tc>
                  <a:txBody>
                    <a:bodyPr/>
                    <a:lstStyle/>
                    <a:p>
                      <a:pPr algn="ctr">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Apple</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Jungsun Kim</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Arithmetic</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Coder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has</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already</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been</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removed</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691943"/>
                  </a:ext>
                </a:extLst>
              </a:tr>
              <a:tr h="426942">
                <a:tc>
                  <a:txBody>
                    <a:bodyPr/>
                    <a:lstStyle/>
                    <a:p>
                      <a:pPr algn="ctr">
                        <a:spcAft>
                          <a:spcPts val="0"/>
                        </a:spcAft>
                      </a:pP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Huawei</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Kangying</a:t>
                      </a: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Cai</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327523"/>
                  </a:ext>
                </a:extLst>
              </a:tr>
              <a:tr h="853884">
                <a:tc>
                  <a:txBody>
                    <a:bodyPr/>
                    <a:lstStyle/>
                    <a:p>
                      <a:pPr algn="ctr">
                        <a:spcAft>
                          <a:spcPts val="0"/>
                        </a:spcAft>
                      </a:pPr>
                      <a:r>
                        <a:rPr lang="en-CA"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Sony</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Danillo Graziosi</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315"/>
                  </a:ext>
                </a:extLst>
              </a:tr>
            </a:tbl>
          </a:graphicData>
        </a:graphic>
      </p:graphicFrame>
    </p:spTree>
    <p:extLst>
      <p:ext uri="{BB962C8B-B14F-4D97-AF65-F5344CB8AC3E}">
        <p14:creationId xmlns:p14="http://schemas.microsoft.com/office/powerpoint/2010/main" val="1652562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AA18-838D-4792-8C1E-5ADC05BDF076}"/>
              </a:ext>
            </a:extLst>
          </p:cNvPr>
          <p:cNvSpPr>
            <a:spLocks noGrp="1"/>
          </p:cNvSpPr>
          <p:nvPr>
            <p:ph type="title"/>
          </p:nvPr>
        </p:nvSpPr>
        <p:spPr>
          <a:xfrm>
            <a:off x="838200" y="18256"/>
            <a:ext cx="10515600" cy="822666"/>
          </a:xfrm>
        </p:spPr>
        <p:txBody>
          <a:bodyPr/>
          <a:lstStyle/>
          <a:p>
            <a:r>
              <a:rPr lang="de-DE" dirty="0"/>
              <a:t>Conduct </a:t>
            </a:r>
            <a:r>
              <a:rPr lang="de-DE" dirty="0" err="1"/>
              <a:t>the</a:t>
            </a:r>
            <a:r>
              <a:rPr lang="de-DE" dirty="0"/>
              <a:t> CEs – TMC13</a:t>
            </a:r>
          </a:p>
        </p:txBody>
      </p:sp>
      <p:sp>
        <p:nvSpPr>
          <p:cNvPr id="3" name="Content Placeholder 2">
            <a:extLst>
              <a:ext uri="{FF2B5EF4-FFF2-40B4-BE49-F238E27FC236}">
                <a16:creationId xmlns:a16="http://schemas.microsoft.com/office/drawing/2014/main" id="{5CFA1F35-27EC-4FAA-A940-2DD12FAE54FC}"/>
              </a:ext>
            </a:extLst>
          </p:cNvPr>
          <p:cNvSpPr>
            <a:spLocks noGrp="1"/>
          </p:cNvSpPr>
          <p:nvPr>
            <p:ph idx="1"/>
          </p:nvPr>
        </p:nvSpPr>
        <p:spPr>
          <a:xfrm>
            <a:off x="838200" y="1180646"/>
            <a:ext cx="10515600" cy="5211990"/>
          </a:xfrm>
        </p:spPr>
        <p:txBody>
          <a:bodyPr>
            <a:normAutofit/>
          </a:bodyPr>
          <a:lstStyle/>
          <a:p>
            <a:r>
              <a:rPr lang="en-US" dirty="0"/>
              <a:t>CE 13.2 on Point Cloud tile and slice-based coding (</a:t>
            </a:r>
            <a:r>
              <a:rPr lang="en-US" dirty="0" err="1"/>
              <a:t>YitingS</a:t>
            </a:r>
            <a:r>
              <a:rPr lang="en-US" dirty="0"/>
              <a:t>): </a:t>
            </a:r>
            <a:r>
              <a:rPr lang="en-US" dirty="0">
                <a:highlight>
                  <a:srgbClr val="00FF00"/>
                </a:highlight>
              </a:rPr>
              <a:t>w18480</a:t>
            </a:r>
          </a:p>
          <a:p>
            <a:r>
              <a:rPr lang="fr-FR" dirty="0"/>
              <a:t>CE 13.10 on </a:t>
            </a:r>
            <a:r>
              <a:rPr lang="fr-FR" dirty="0" err="1"/>
              <a:t>entropy</a:t>
            </a:r>
            <a:r>
              <a:rPr lang="fr-FR" dirty="0"/>
              <a:t> </a:t>
            </a:r>
            <a:r>
              <a:rPr lang="fr-FR" dirty="0" err="1"/>
              <a:t>coding</a:t>
            </a:r>
            <a:r>
              <a:rPr lang="fr-FR" dirty="0"/>
              <a:t> </a:t>
            </a:r>
            <a:r>
              <a:rPr lang="fr-FR" dirty="0" err="1"/>
              <a:t>evaluation</a:t>
            </a:r>
            <a:r>
              <a:rPr lang="fr-FR" dirty="0"/>
              <a:t> (David): </a:t>
            </a:r>
            <a:r>
              <a:rPr lang="fr-FR" dirty="0">
                <a:highlight>
                  <a:srgbClr val="00FF00"/>
                </a:highlight>
              </a:rPr>
              <a:t>w18483</a:t>
            </a:r>
            <a:endParaRPr lang="fr-FR" dirty="0"/>
          </a:p>
          <a:p>
            <a:r>
              <a:rPr lang="fr-FR" dirty="0"/>
              <a:t>CE 13.14 on </a:t>
            </a:r>
            <a:r>
              <a:rPr lang="fr-FR" dirty="0" err="1"/>
              <a:t>fixed</a:t>
            </a:r>
            <a:r>
              <a:rPr lang="fr-FR" dirty="0"/>
              <a:t> point </a:t>
            </a:r>
            <a:r>
              <a:rPr lang="fr-FR" dirty="0" err="1"/>
              <a:t>implementation</a:t>
            </a:r>
            <a:r>
              <a:rPr lang="fr-FR" dirty="0"/>
              <a:t> (David): </a:t>
            </a:r>
            <a:r>
              <a:rPr lang="fr-FR" dirty="0">
                <a:highlight>
                  <a:srgbClr val="00FF00"/>
                </a:highlight>
              </a:rPr>
              <a:t>w18488</a:t>
            </a:r>
            <a:r>
              <a:rPr lang="fr-FR" dirty="0"/>
              <a:t> (15/04/2019)</a:t>
            </a:r>
          </a:p>
          <a:p>
            <a:r>
              <a:rPr lang="fr-FR" dirty="0"/>
              <a:t>CE 13.15 on LOD </a:t>
            </a:r>
            <a:r>
              <a:rPr lang="fr-FR" dirty="0" err="1"/>
              <a:t>generation</a:t>
            </a:r>
            <a:r>
              <a:rPr lang="fr-FR" dirty="0"/>
              <a:t> (Ohji): </a:t>
            </a:r>
            <a:r>
              <a:rPr lang="fr-FR" dirty="0">
                <a:highlight>
                  <a:srgbClr val="00FF00"/>
                </a:highlight>
              </a:rPr>
              <a:t>w18489</a:t>
            </a:r>
          </a:p>
          <a:p>
            <a:r>
              <a:rPr lang="en-US" dirty="0"/>
              <a:t>CE 13.18 on RAHT AC prediction (David): </a:t>
            </a:r>
            <a:r>
              <a:rPr lang="en-US" dirty="0">
                <a:highlight>
                  <a:srgbClr val="00FF00"/>
                </a:highlight>
              </a:rPr>
              <a:t>w18503</a:t>
            </a:r>
            <a:endParaRPr lang="en-US" dirty="0"/>
          </a:p>
          <a:p>
            <a:r>
              <a:rPr lang="fr-FR" dirty="0"/>
              <a:t>CE 13.19 on LOD </a:t>
            </a:r>
            <a:r>
              <a:rPr lang="fr-FR" dirty="0" err="1"/>
              <a:t>specific</a:t>
            </a:r>
            <a:r>
              <a:rPr lang="fr-FR" dirty="0"/>
              <a:t> </a:t>
            </a:r>
            <a:r>
              <a:rPr lang="fr-FR" dirty="0" err="1"/>
              <a:t>quantisation</a:t>
            </a:r>
            <a:r>
              <a:rPr lang="fr-FR" dirty="0"/>
              <a:t> (Dean Han): </a:t>
            </a:r>
            <a:r>
              <a:rPr lang="fr-FR" dirty="0">
                <a:highlight>
                  <a:srgbClr val="00FF00"/>
                </a:highlight>
              </a:rPr>
              <a:t>w18504</a:t>
            </a:r>
          </a:p>
          <a:p>
            <a:endParaRPr lang="en-US" dirty="0">
              <a:highlight>
                <a:srgbClr val="00FF00"/>
              </a:highlight>
            </a:endParaRPr>
          </a:p>
          <a:p>
            <a:endParaRPr lang="en-US" dirty="0">
              <a:solidFill>
                <a:srgbClr val="FF0000"/>
              </a:solidFill>
            </a:endParaRPr>
          </a:p>
        </p:txBody>
      </p:sp>
    </p:spTree>
    <p:extLst>
      <p:ext uri="{BB962C8B-B14F-4D97-AF65-F5344CB8AC3E}">
        <p14:creationId xmlns:p14="http://schemas.microsoft.com/office/powerpoint/2010/main" val="779372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52462-A2E3-4B18-8E53-1E3A0E2E2F28}"/>
              </a:ext>
            </a:extLst>
          </p:cNvPr>
          <p:cNvSpPr>
            <a:spLocks noGrp="1"/>
          </p:cNvSpPr>
          <p:nvPr>
            <p:ph type="title"/>
          </p:nvPr>
        </p:nvSpPr>
        <p:spPr>
          <a:xfrm>
            <a:off x="781050" y="18255"/>
            <a:ext cx="10515600" cy="1010445"/>
          </a:xfrm>
        </p:spPr>
        <p:txBody>
          <a:bodyPr/>
          <a:lstStyle/>
          <a:p>
            <a:r>
              <a:rPr lang="de-DE" dirty="0"/>
              <a:t>Conduct </a:t>
            </a:r>
            <a:r>
              <a:rPr lang="de-DE" dirty="0" err="1"/>
              <a:t>the</a:t>
            </a:r>
            <a:r>
              <a:rPr lang="de-DE" dirty="0"/>
              <a:t> CEs – TMC13</a:t>
            </a:r>
          </a:p>
        </p:txBody>
      </p:sp>
      <p:sp>
        <p:nvSpPr>
          <p:cNvPr id="3" name="Content Placeholder 2">
            <a:extLst>
              <a:ext uri="{FF2B5EF4-FFF2-40B4-BE49-F238E27FC236}">
                <a16:creationId xmlns:a16="http://schemas.microsoft.com/office/drawing/2014/main" id="{A60A75ED-F079-4C42-958C-F5FB825F6068}"/>
              </a:ext>
            </a:extLst>
          </p:cNvPr>
          <p:cNvSpPr>
            <a:spLocks noGrp="1"/>
          </p:cNvSpPr>
          <p:nvPr>
            <p:ph idx="1"/>
          </p:nvPr>
        </p:nvSpPr>
        <p:spPr>
          <a:xfrm>
            <a:off x="781050" y="1106534"/>
            <a:ext cx="10515600" cy="3742418"/>
          </a:xfrm>
        </p:spPr>
        <p:txBody>
          <a:bodyPr>
            <a:normAutofit fontScale="92500"/>
          </a:bodyPr>
          <a:lstStyle/>
          <a:p>
            <a:r>
              <a:rPr lang="en-US" dirty="0"/>
              <a:t>EE 13.1 on prediction strategies (</a:t>
            </a:r>
            <a:r>
              <a:rPr lang="en-US" dirty="0" err="1"/>
              <a:t>Sehoon</a:t>
            </a:r>
            <a:r>
              <a:rPr lang="en-US" dirty="0"/>
              <a:t>): </a:t>
            </a:r>
            <a:r>
              <a:rPr lang="en-US" dirty="0">
                <a:highlight>
                  <a:srgbClr val="00FF00"/>
                </a:highlight>
              </a:rPr>
              <a:t>w18490</a:t>
            </a:r>
          </a:p>
          <a:p>
            <a:r>
              <a:rPr lang="en-US" dirty="0"/>
              <a:t>EE 13.2 on inter-prediction for attributes coding (</a:t>
            </a:r>
            <a:r>
              <a:rPr lang="en-US" dirty="0" err="1"/>
              <a:t>Sehoon</a:t>
            </a:r>
            <a:r>
              <a:rPr lang="en-US" dirty="0"/>
              <a:t>): </a:t>
            </a:r>
            <a:r>
              <a:rPr lang="en-US" dirty="0">
                <a:highlight>
                  <a:srgbClr val="00FF00"/>
                </a:highlight>
              </a:rPr>
              <a:t>w18505</a:t>
            </a:r>
          </a:p>
          <a:p>
            <a:r>
              <a:rPr lang="fi-FI" dirty="0"/>
              <a:t>EE 13.3 on lossless RAHT (David): </a:t>
            </a:r>
            <a:r>
              <a:rPr lang="fi-FI" dirty="0">
                <a:highlight>
                  <a:srgbClr val="00FF00"/>
                </a:highlight>
              </a:rPr>
              <a:t>w18506</a:t>
            </a:r>
            <a:endParaRPr lang="fi-FI" dirty="0"/>
          </a:p>
          <a:p>
            <a:r>
              <a:rPr lang="en-US" dirty="0"/>
              <a:t>EE 13.4 on G-PCC performance evaluation (Vlad): </a:t>
            </a:r>
            <a:r>
              <a:rPr lang="en-US" dirty="0">
                <a:highlight>
                  <a:srgbClr val="FF0000"/>
                </a:highlight>
              </a:rPr>
              <a:t>w18520</a:t>
            </a:r>
            <a:r>
              <a:rPr lang="en-US" dirty="0"/>
              <a:t> 10/05/2019</a:t>
            </a:r>
          </a:p>
          <a:p>
            <a:pPr lvl="1"/>
            <a:r>
              <a:rPr lang="en-US" dirty="0"/>
              <a:t>w18520 is available in draft, but it needs further clean up before upload. Vlad agreed to make the clean up and pass the document to Christian for publication</a:t>
            </a:r>
          </a:p>
          <a:p>
            <a:pPr lvl="1"/>
            <a:r>
              <a:rPr lang="en-US" dirty="0" err="1"/>
              <a:t>Futurewei</a:t>
            </a:r>
            <a:r>
              <a:rPr lang="en-US" dirty="0"/>
              <a:t> will not continue to work on this EE, but Tencent and Blackberry will do so. EE report should state the more rigorous test methodology</a:t>
            </a:r>
          </a:p>
          <a:p>
            <a:endParaRPr lang="en-US" dirty="0">
              <a:highlight>
                <a:srgbClr val="00FF00"/>
              </a:highlight>
            </a:endParaRPr>
          </a:p>
          <a:p>
            <a:endParaRPr lang="en-US" dirty="0"/>
          </a:p>
          <a:p>
            <a:endParaRPr lang="en-US" dirty="0">
              <a:solidFill>
                <a:srgbClr val="FF0000"/>
              </a:solidFill>
            </a:endParaRPr>
          </a:p>
          <a:p>
            <a:endParaRPr lang="en-US" b="1" dirty="0"/>
          </a:p>
          <a:p>
            <a:endParaRPr lang="en-US" b="1" dirty="0"/>
          </a:p>
          <a:p>
            <a:endParaRPr lang="de-DE" dirty="0"/>
          </a:p>
        </p:txBody>
      </p:sp>
    </p:spTree>
    <p:extLst>
      <p:ext uri="{BB962C8B-B14F-4D97-AF65-F5344CB8AC3E}">
        <p14:creationId xmlns:p14="http://schemas.microsoft.com/office/powerpoint/2010/main" val="2607294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892171"/>
          </a:xfrm>
        </p:spPr>
        <p:txBody>
          <a:bodyPr>
            <a:normAutofit/>
          </a:bodyPr>
          <a:lstStyle/>
          <a:p>
            <a:r>
              <a:rPr lang="en-US" dirty="0"/>
              <a:t>CE 13.2 on tile and slice-based coding</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G-PCC CE Software and results are released to cross-checkers</a:t>
            </a:r>
            <a:endParaRPr lang="fr-FR" dirty="0"/>
          </a:p>
          <a:p>
            <a:r>
              <a:rPr lang="en-GB" dirty="0"/>
              <a:t>2019/06/26	</a:t>
            </a:r>
            <a:r>
              <a:rPr lang="en-US" dirty="0"/>
              <a:t>G-PCC Preliminary feedback from cross-checkers to proponents</a:t>
            </a:r>
            <a:endParaRPr lang="fr-FR" dirty="0"/>
          </a:p>
        </p:txBody>
      </p:sp>
      <p:graphicFrame>
        <p:nvGraphicFramePr>
          <p:cNvPr id="4" name="Table 3">
            <a:extLst>
              <a:ext uri="{FF2B5EF4-FFF2-40B4-BE49-F238E27FC236}">
                <a16:creationId xmlns:a16="http://schemas.microsoft.com/office/drawing/2014/main" id="{DAAC47CC-717C-4C60-A952-C3EA81755EF6}"/>
              </a:ext>
            </a:extLst>
          </p:cNvPr>
          <p:cNvGraphicFramePr>
            <a:graphicFrameLocks noGrp="1"/>
          </p:cNvGraphicFramePr>
          <p:nvPr>
            <p:extLst>
              <p:ext uri="{D42A27DB-BD31-4B8C-83A1-F6EECF244321}">
                <p14:modId xmlns:p14="http://schemas.microsoft.com/office/powerpoint/2010/main" val="117716663"/>
              </p:ext>
            </p:extLst>
          </p:nvPr>
        </p:nvGraphicFramePr>
        <p:xfrm>
          <a:off x="838200" y="1071662"/>
          <a:ext cx="10349593" cy="3647670"/>
        </p:xfrm>
        <a:graphic>
          <a:graphicData uri="http://schemas.openxmlformats.org/drawingml/2006/table">
            <a:tbl>
              <a:tblPr firstRow="1" firstCol="1" bandRow="1"/>
              <a:tblGrid>
                <a:gridCol w="2533463">
                  <a:extLst>
                    <a:ext uri="{9D8B030D-6E8A-4147-A177-3AD203B41FA5}">
                      <a16:colId xmlns:a16="http://schemas.microsoft.com/office/drawing/2014/main" val="4079492218"/>
                    </a:ext>
                  </a:extLst>
                </a:gridCol>
                <a:gridCol w="3186678">
                  <a:extLst>
                    <a:ext uri="{9D8B030D-6E8A-4147-A177-3AD203B41FA5}">
                      <a16:colId xmlns:a16="http://schemas.microsoft.com/office/drawing/2014/main" val="3522681299"/>
                    </a:ext>
                  </a:extLst>
                </a:gridCol>
                <a:gridCol w="2314726">
                  <a:extLst>
                    <a:ext uri="{9D8B030D-6E8A-4147-A177-3AD203B41FA5}">
                      <a16:colId xmlns:a16="http://schemas.microsoft.com/office/drawing/2014/main" val="3663848250"/>
                    </a:ext>
                  </a:extLst>
                </a:gridCol>
                <a:gridCol w="2314726">
                  <a:extLst>
                    <a:ext uri="{9D8B030D-6E8A-4147-A177-3AD203B41FA5}">
                      <a16:colId xmlns:a16="http://schemas.microsoft.com/office/drawing/2014/main" val="430898121"/>
                    </a:ext>
                  </a:extLst>
                </a:gridCol>
              </a:tblGrid>
              <a:tr h="607945">
                <a:tc>
                  <a:txBody>
                    <a:bodyPr/>
                    <a:lstStyle/>
                    <a:p>
                      <a:pPr algn="ctr">
                        <a:lnSpc>
                          <a:spcPct val="115000"/>
                        </a:lnSpc>
                        <a:spcAft>
                          <a:spcPts val="1000"/>
                        </a:spcAft>
                      </a:pPr>
                      <a:r>
                        <a:rPr lang="en-GB" sz="1100" b="1" i="1">
                          <a:effectLst/>
                          <a:latin typeface="Calibri" panose="020F0502020204030204" pitchFamily="34" charset="0"/>
                          <a:ea typeface="Calibri" panose="020F0502020204030204" pitchFamily="34" charset="0"/>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GB" sz="1100" b="1" i="1" dirty="0">
                          <a:effectLst/>
                          <a:latin typeface="Calibri" panose="020F0502020204030204" pitchFamily="34" charset="0"/>
                          <a:ea typeface="Calibri" panose="020F0502020204030204" pitchFamily="34" charset="0"/>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GB" sz="1100" b="1" i="1" dirty="0">
                          <a:effectLst/>
                          <a:latin typeface="Calibri" panose="020F0502020204030204" pitchFamily="34" charset="0"/>
                          <a:ea typeface="Calibri" panose="020F0502020204030204" pitchFamily="34" charset="0"/>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extLst>
                  <a:ext uri="{0D108BD9-81ED-4DB2-BD59-A6C34878D82A}">
                    <a16:rowId xmlns:a16="http://schemas.microsoft.com/office/drawing/2014/main" val="1026447308"/>
                  </a:ext>
                </a:extLst>
              </a:tr>
              <a:tr h="607945">
                <a:tc>
                  <a:txBody>
                    <a:bodyPr/>
                    <a:lstStyle/>
                    <a:p>
                      <a:pPr algn="ctr">
                        <a:lnSpc>
                          <a:spcPct val="115000"/>
                        </a:lnSpc>
                        <a:spcAft>
                          <a:spcPts val="1000"/>
                        </a:spcAft>
                      </a:pPr>
                      <a:r>
                        <a:rPr lang="en-GB"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PKUSZ</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Yiting Shao</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P,C</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SW and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results</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have</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been</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uploaded</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to</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the</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GIT</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4291995968"/>
                  </a:ext>
                </a:extLst>
              </a:tr>
              <a:tr h="607945">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Blackberry</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David Flynn</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P,C</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Cross-check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is</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on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going</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942783351"/>
                  </a:ext>
                </a:extLst>
              </a:tr>
              <a:tr h="607945">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Panasonic</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Noritaka Iguchi</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1116043035"/>
                  </a:ext>
                </a:extLst>
              </a:tr>
              <a:tr h="607945">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Sony</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Danillo Graziosi</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Provided</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cross</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-check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results</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to</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Yiting. Cross-checks </a:t>
                      </a:r>
                      <a:r>
                        <a:rPr lang="de-DE"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matched</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4158120122"/>
                  </a:ext>
                </a:extLst>
              </a:tr>
              <a:tr h="607945">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Tencent</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Sehoon Yea</a:t>
                      </a: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2733193671"/>
                  </a:ext>
                </a:extLst>
              </a:tr>
            </a:tbl>
          </a:graphicData>
        </a:graphic>
      </p:graphicFrame>
    </p:spTree>
    <p:extLst>
      <p:ext uri="{BB962C8B-B14F-4D97-AF65-F5344CB8AC3E}">
        <p14:creationId xmlns:p14="http://schemas.microsoft.com/office/powerpoint/2010/main" val="245798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79972-05F8-4A26-AEF7-1C681F2E8297}"/>
              </a:ext>
            </a:extLst>
          </p:cNvPr>
          <p:cNvSpPr>
            <a:spLocks noGrp="1"/>
          </p:cNvSpPr>
          <p:nvPr>
            <p:ph type="title"/>
          </p:nvPr>
        </p:nvSpPr>
        <p:spPr>
          <a:xfrm>
            <a:off x="838200" y="9053"/>
            <a:ext cx="10515600" cy="1325563"/>
          </a:xfrm>
        </p:spPr>
        <p:txBody>
          <a:bodyPr/>
          <a:lstStyle/>
          <a:p>
            <a:r>
              <a:rPr lang="de-DE" dirty="0"/>
              <a:t>Mandates </a:t>
            </a:r>
            <a:r>
              <a:rPr lang="de-DE" dirty="0" err="1"/>
              <a:t>of</a:t>
            </a:r>
            <a:r>
              <a:rPr lang="de-DE" dirty="0"/>
              <a:t> </a:t>
            </a:r>
            <a:r>
              <a:rPr lang="de-DE" dirty="0" err="1"/>
              <a:t>the</a:t>
            </a:r>
            <a:r>
              <a:rPr lang="de-DE" dirty="0"/>
              <a:t> </a:t>
            </a:r>
            <a:r>
              <a:rPr lang="de-DE" dirty="0" err="1"/>
              <a:t>AhG</a:t>
            </a:r>
            <a:endParaRPr lang="fr-FR" dirty="0"/>
          </a:p>
        </p:txBody>
      </p:sp>
      <p:sp>
        <p:nvSpPr>
          <p:cNvPr id="3" name="Content Placeholder 2">
            <a:extLst>
              <a:ext uri="{FF2B5EF4-FFF2-40B4-BE49-F238E27FC236}">
                <a16:creationId xmlns:a16="http://schemas.microsoft.com/office/drawing/2014/main" id="{EC63FE81-2B54-4405-9CE9-9F056CDA60E9}"/>
              </a:ext>
            </a:extLst>
          </p:cNvPr>
          <p:cNvSpPr>
            <a:spLocks noGrp="1"/>
          </p:cNvSpPr>
          <p:nvPr>
            <p:ph idx="1"/>
          </p:nvPr>
        </p:nvSpPr>
        <p:spPr>
          <a:xfrm>
            <a:off x="838200" y="1280160"/>
            <a:ext cx="10515600" cy="5289452"/>
          </a:xfrm>
        </p:spPr>
        <p:txBody>
          <a:bodyPr>
            <a:normAutofit fontScale="92500" lnSpcReduction="10000"/>
          </a:bodyPr>
          <a:lstStyle/>
          <a:p>
            <a:r>
              <a:rPr lang="en-US" dirty="0"/>
              <a:t>Update the CTC and provide updated anchor points</a:t>
            </a:r>
            <a:endParaRPr lang="fr-FR" dirty="0"/>
          </a:p>
          <a:p>
            <a:r>
              <a:rPr lang="en-US" dirty="0"/>
              <a:t>Update the TMs (SW and documentation) during the editing period</a:t>
            </a:r>
            <a:endParaRPr lang="fr-FR" dirty="0"/>
          </a:p>
          <a:p>
            <a:r>
              <a:rPr lang="en-US" dirty="0"/>
              <a:t>Coordinate activities on the V-PCC Reference SW and G-PCC Reference SW</a:t>
            </a:r>
            <a:endParaRPr lang="fr-FR" dirty="0"/>
          </a:p>
          <a:p>
            <a:r>
              <a:rPr lang="en-US" dirty="0"/>
              <a:t>Conduct the PCC Core Experiments, Exploration Experiments and Validation Experiment</a:t>
            </a:r>
            <a:endParaRPr lang="fr-FR" dirty="0"/>
          </a:p>
          <a:p>
            <a:r>
              <a:rPr lang="en-US" dirty="0"/>
              <a:t>Finalize editing of V-PCC Study of CD and G-PCC CD</a:t>
            </a:r>
            <a:endParaRPr lang="fr-FR" dirty="0"/>
          </a:p>
          <a:p>
            <a:r>
              <a:rPr lang="en-US" dirty="0"/>
              <a:t>Solicit contributions on profiles and conformance for V-PCC</a:t>
            </a:r>
            <a:endParaRPr lang="fr-FR" dirty="0"/>
          </a:p>
          <a:p>
            <a:r>
              <a:rPr lang="en-US" dirty="0"/>
              <a:t>Solicit contributions on additional PCC use cases</a:t>
            </a:r>
            <a:endParaRPr lang="fr-FR" dirty="0"/>
          </a:p>
          <a:p>
            <a:r>
              <a:rPr lang="en-US" dirty="0"/>
              <a:t>Coordinate scientific and technical dissemination of PCC</a:t>
            </a:r>
            <a:endParaRPr lang="fr-FR" dirty="0"/>
          </a:p>
          <a:p>
            <a:r>
              <a:rPr lang="en-US" dirty="0"/>
              <a:t>Coordinate communications of PCC to fairs, exhibitions, workshops and prepare a public web-site with relevant information about PCC</a:t>
            </a:r>
            <a:endParaRPr lang="fr-FR" dirty="0"/>
          </a:p>
          <a:p>
            <a:r>
              <a:rPr lang="en-US" dirty="0"/>
              <a:t>Solicit additional data sets for all categories</a:t>
            </a:r>
            <a:endParaRPr lang="fr-FR" dirty="0"/>
          </a:p>
        </p:txBody>
      </p:sp>
    </p:spTree>
    <p:extLst>
      <p:ext uri="{BB962C8B-B14F-4D97-AF65-F5344CB8AC3E}">
        <p14:creationId xmlns:p14="http://schemas.microsoft.com/office/powerpoint/2010/main" val="822206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199" y="234952"/>
            <a:ext cx="10515600" cy="892171"/>
          </a:xfrm>
        </p:spPr>
        <p:txBody>
          <a:bodyPr>
            <a:normAutofit/>
          </a:bodyPr>
          <a:lstStyle/>
          <a:p>
            <a:r>
              <a:rPr lang="en-US" dirty="0"/>
              <a:t>CE 13.10 on tile and slice based coding</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G-PCC CE Software and results are released to cross-checkers</a:t>
            </a:r>
            <a:endParaRPr lang="fr-FR" dirty="0"/>
          </a:p>
          <a:p>
            <a:r>
              <a:rPr lang="en-GB" dirty="0"/>
              <a:t>2019/06/26	</a:t>
            </a:r>
            <a:r>
              <a:rPr lang="en-US" dirty="0"/>
              <a:t>G-PCC Preliminary feedback from cross-checkers to proponents</a:t>
            </a:r>
            <a:endParaRPr lang="fr-FR" dirty="0"/>
          </a:p>
        </p:txBody>
      </p:sp>
      <p:graphicFrame>
        <p:nvGraphicFramePr>
          <p:cNvPr id="4" name="Table 3">
            <a:extLst>
              <a:ext uri="{FF2B5EF4-FFF2-40B4-BE49-F238E27FC236}">
                <a16:creationId xmlns:a16="http://schemas.microsoft.com/office/drawing/2014/main" id="{DAAC47CC-717C-4C60-A952-C3EA81755EF6}"/>
              </a:ext>
            </a:extLst>
          </p:cNvPr>
          <p:cNvGraphicFramePr>
            <a:graphicFrameLocks noGrp="1"/>
          </p:cNvGraphicFramePr>
          <p:nvPr>
            <p:extLst>
              <p:ext uri="{D42A27DB-BD31-4B8C-83A1-F6EECF244321}">
                <p14:modId xmlns:p14="http://schemas.microsoft.com/office/powerpoint/2010/main" val="121128300"/>
              </p:ext>
            </p:extLst>
          </p:nvPr>
        </p:nvGraphicFramePr>
        <p:xfrm>
          <a:off x="838199" y="1413406"/>
          <a:ext cx="10349593" cy="1823835"/>
        </p:xfrm>
        <a:graphic>
          <a:graphicData uri="http://schemas.openxmlformats.org/drawingml/2006/table">
            <a:tbl>
              <a:tblPr firstRow="1" firstCol="1" bandRow="1"/>
              <a:tblGrid>
                <a:gridCol w="2533463">
                  <a:extLst>
                    <a:ext uri="{9D8B030D-6E8A-4147-A177-3AD203B41FA5}">
                      <a16:colId xmlns:a16="http://schemas.microsoft.com/office/drawing/2014/main" val="4079492218"/>
                    </a:ext>
                  </a:extLst>
                </a:gridCol>
                <a:gridCol w="3186678">
                  <a:extLst>
                    <a:ext uri="{9D8B030D-6E8A-4147-A177-3AD203B41FA5}">
                      <a16:colId xmlns:a16="http://schemas.microsoft.com/office/drawing/2014/main" val="3522681299"/>
                    </a:ext>
                  </a:extLst>
                </a:gridCol>
                <a:gridCol w="2314726">
                  <a:extLst>
                    <a:ext uri="{9D8B030D-6E8A-4147-A177-3AD203B41FA5}">
                      <a16:colId xmlns:a16="http://schemas.microsoft.com/office/drawing/2014/main" val="3663848250"/>
                    </a:ext>
                  </a:extLst>
                </a:gridCol>
                <a:gridCol w="2314726">
                  <a:extLst>
                    <a:ext uri="{9D8B030D-6E8A-4147-A177-3AD203B41FA5}">
                      <a16:colId xmlns:a16="http://schemas.microsoft.com/office/drawing/2014/main" val="430898121"/>
                    </a:ext>
                  </a:extLst>
                </a:gridCol>
              </a:tblGrid>
              <a:tr h="607945">
                <a:tc>
                  <a:txBody>
                    <a:bodyPr/>
                    <a:lstStyle/>
                    <a:p>
                      <a:pPr algn="ctr">
                        <a:lnSpc>
                          <a:spcPct val="115000"/>
                        </a:lnSpc>
                        <a:spcAft>
                          <a:spcPts val="1000"/>
                        </a:spcAft>
                      </a:pPr>
                      <a:r>
                        <a:rPr lang="en-GB" sz="1100" b="1" i="1">
                          <a:effectLst/>
                          <a:latin typeface="Calibri" panose="020F0502020204030204" pitchFamily="34" charset="0"/>
                          <a:ea typeface="Calibri" panose="020F0502020204030204" pitchFamily="34" charset="0"/>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GB" sz="1100" b="1" i="1">
                          <a:effectLst/>
                          <a:latin typeface="Calibri" panose="020F0502020204030204" pitchFamily="34" charset="0"/>
                          <a:ea typeface="Calibri" panose="020F0502020204030204" pitchFamily="34" charset="0"/>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GB" sz="1100" b="1" i="1" dirty="0">
                          <a:effectLst/>
                          <a:latin typeface="Calibri" panose="020F0502020204030204" pitchFamily="34" charset="0"/>
                          <a:ea typeface="Calibri" panose="020F0502020204030204" pitchFamily="34" charset="0"/>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extLst>
                  <a:ext uri="{0D108BD9-81ED-4DB2-BD59-A6C34878D82A}">
                    <a16:rowId xmlns:a16="http://schemas.microsoft.com/office/drawing/2014/main" val="1026447308"/>
                  </a:ext>
                </a:extLst>
              </a:tr>
              <a:tr h="607945">
                <a:tc>
                  <a:txBody>
                    <a:bodyPr/>
                    <a:lstStyle/>
                    <a:p>
                      <a:pPr algn="ctr">
                        <a:lnSpc>
                          <a:spcPct val="115000"/>
                        </a:lnSpc>
                        <a:spcAft>
                          <a:spcPts val="1000"/>
                        </a:spcAft>
                      </a:pPr>
                      <a:r>
                        <a:rPr lang="en-GB"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Blackberry</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David Flynn</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Code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has</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been</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uploaded</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GIT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including</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initial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results</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942783351"/>
                  </a:ext>
                </a:extLst>
              </a:tr>
              <a:tr h="607945">
                <a:tc>
                  <a:txBody>
                    <a:bodyPr/>
                    <a:lstStyle/>
                    <a:p>
                      <a:pPr algn="ctr">
                        <a:lnSpc>
                          <a:spcPct val="115000"/>
                        </a:lnSpc>
                        <a:spcAft>
                          <a:spcPts val="10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Tencent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Sehoon Yea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2733193671"/>
                  </a:ext>
                </a:extLst>
              </a:tr>
            </a:tbl>
          </a:graphicData>
        </a:graphic>
      </p:graphicFrame>
    </p:spTree>
    <p:extLst>
      <p:ext uri="{BB962C8B-B14F-4D97-AF65-F5344CB8AC3E}">
        <p14:creationId xmlns:p14="http://schemas.microsoft.com/office/powerpoint/2010/main" val="2098439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234952"/>
            <a:ext cx="10515600" cy="892171"/>
          </a:xfrm>
        </p:spPr>
        <p:txBody>
          <a:bodyPr>
            <a:normAutofit fontScale="90000"/>
          </a:bodyPr>
          <a:lstStyle/>
          <a:p>
            <a:r>
              <a:rPr lang="en-US" dirty="0"/>
              <a:t>CE 13.14 division approximation in fixed-point calculations</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Distribution of CE software and results for verification</a:t>
            </a:r>
            <a:endParaRPr lang="fr-FR" dirty="0"/>
          </a:p>
          <a:p>
            <a:r>
              <a:rPr lang="en-GB" dirty="0"/>
              <a:t>2019/06/26	</a:t>
            </a:r>
            <a:r>
              <a:rPr lang="en-US" dirty="0"/>
              <a:t>CE verification feedback</a:t>
            </a:r>
            <a:endParaRPr lang="fr-FR" dirty="0"/>
          </a:p>
        </p:txBody>
      </p:sp>
      <p:graphicFrame>
        <p:nvGraphicFramePr>
          <p:cNvPr id="4" name="Table 3">
            <a:extLst>
              <a:ext uri="{FF2B5EF4-FFF2-40B4-BE49-F238E27FC236}">
                <a16:creationId xmlns:a16="http://schemas.microsoft.com/office/drawing/2014/main" id="{DAAC47CC-717C-4C60-A952-C3EA81755EF6}"/>
              </a:ext>
            </a:extLst>
          </p:cNvPr>
          <p:cNvGraphicFramePr>
            <a:graphicFrameLocks noGrp="1"/>
          </p:cNvGraphicFramePr>
          <p:nvPr>
            <p:extLst>
              <p:ext uri="{D42A27DB-BD31-4B8C-83A1-F6EECF244321}">
                <p14:modId xmlns:p14="http://schemas.microsoft.com/office/powerpoint/2010/main" val="3142987309"/>
              </p:ext>
            </p:extLst>
          </p:nvPr>
        </p:nvGraphicFramePr>
        <p:xfrm>
          <a:off x="838200" y="1414120"/>
          <a:ext cx="10349593" cy="3039725"/>
        </p:xfrm>
        <a:graphic>
          <a:graphicData uri="http://schemas.openxmlformats.org/drawingml/2006/table">
            <a:tbl>
              <a:tblPr firstRow="1" firstCol="1" bandRow="1"/>
              <a:tblGrid>
                <a:gridCol w="2533463">
                  <a:extLst>
                    <a:ext uri="{9D8B030D-6E8A-4147-A177-3AD203B41FA5}">
                      <a16:colId xmlns:a16="http://schemas.microsoft.com/office/drawing/2014/main" val="4079492218"/>
                    </a:ext>
                  </a:extLst>
                </a:gridCol>
                <a:gridCol w="3186678">
                  <a:extLst>
                    <a:ext uri="{9D8B030D-6E8A-4147-A177-3AD203B41FA5}">
                      <a16:colId xmlns:a16="http://schemas.microsoft.com/office/drawing/2014/main" val="3522681299"/>
                    </a:ext>
                  </a:extLst>
                </a:gridCol>
                <a:gridCol w="2314726">
                  <a:extLst>
                    <a:ext uri="{9D8B030D-6E8A-4147-A177-3AD203B41FA5}">
                      <a16:colId xmlns:a16="http://schemas.microsoft.com/office/drawing/2014/main" val="3663848250"/>
                    </a:ext>
                  </a:extLst>
                </a:gridCol>
                <a:gridCol w="2314726">
                  <a:extLst>
                    <a:ext uri="{9D8B030D-6E8A-4147-A177-3AD203B41FA5}">
                      <a16:colId xmlns:a16="http://schemas.microsoft.com/office/drawing/2014/main" val="430898121"/>
                    </a:ext>
                  </a:extLst>
                </a:gridCol>
              </a:tblGrid>
              <a:tr h="607945">
                <a:tc>
                  <a:txBody>
                    <a:bodyPr/>
                    <a:lstStyle/>
                    <a:p>
                      <a:pPr algn="ctr">
                        <a:lnSpc>
                          <a:spcPct val="115000"/>
                        </a:lnSpc>
                        <a:spcAft>
                          <a:spcPts val="1000"/>
                        </a:spcAft>
                      </a:pPr>
                      <a:r>
                        <a:rPr lang="en-GB" sz="1100" b="1" i="1">
                          <a:effectLst/>
                          <a:latin typeface="Calibri" panose="020F0502020204030204" pitchFamily="34" charset="0"/>
                          <a:ea typeface="Calibri" panose="020F0502020204030204" pitchFamily="34" charset="0"/>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GB" sz="1100" b="1" i="1">
                          <a:effectLst/>
                          <a:latin typeface="Calibri" panose="020F0502020204030204" pitchFamily="34" charset="0"/>
                          <a:ea typeface="Calibri" panose="020F0502020204030204" pitchFamily="34" charset="0"/>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GB" sz="1100" b="1" i="1" dirty="0">
                          <a:effectLst/>
                          <a:latin typeface="Calibri" panose="020F0502020204030204" pitchFamily="34" charset="0"/>
                          <a:ea typeface="Calibri" panose="020F0502020204030204" pitchFamily="34" charset="0"/>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extLst>
                  <a:ext uri="{0D108BD9-81ED-4DB2-BD59-A6C34878D82A}">
                    <a16:rowId xmlns:a16="http://schemas.microsoft.com/office/drawing/2014/main" val="1026447308"/>
                  </a:ext>
                </a:extLst>
              </a:tr>
              <a:tr h="607945">
                <a:tc>
                  <a:txBody>
                    <a:bodyPr/>
                    <a:lstStyle/>
                    <a:p>
                      <a:pPr algn="ctr">
                        <a:lnSpc>
                          <a:spcPct val="115000"/>
                        </a:lnSpc>
                        <a:spcAft>
                          <a:spcPts val="1000"/>
                        </a:spcAft>
                      </a:pPr>
                      <a:r>
                        <a:rPr lang="en-US" sz="1100" kern="1200" dirty="0">
                          <a:solidFill>
                            <a:schemeClr val="tx1"/>
                          </a:solidFill>
                          <a:effectLst/>
                          <a:latin typeface="Calibri" panose="020F0502020204030204" pitchFamily="34" charset="0"/>
                          <a:ea typeface="+mn-ea"/>
                          <a:cs typeface="Times New Roman" panose="02020603050405020304" pitchFamily="18" charset="0"/>
                        </a:rPr>
                        <a:t>Apple</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Khaled Mammou</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dirty="0" err="1">
                          <a:effectLst/>
                          <a:latin typeface="Calibri" panose="020F0502020204030204" pitchFamily="34" charset="0"/>
                          <a:ea typeface="Calibri" panose="020F0502020204030204" pitchFamily="34" charset="0"/>
                          <a:cs typeface="Times New Roman" panose="02020603050405020304" pitchFamily="18" charset="0"/>
                        </a:rPr>
                        <a:t>No</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progress</a:t>
                      </a:r>
                      <a:r>
                        <a:rPr lang="de-DE" sz="1100" dirty="0">
                          <a:effectLst/>
                          <a:latin typeface="Calibri" panose="020F0502020204030204" pitchFamily="34" charset="0"/>
                          <a:ea typeface="Calibri" panose="020F0502020204030204" pitchFamily="34" charset="0"/>
                          <a:cs typeface="Times New Roman" panose="02020603050405020304" pitchFamily="18" charset="0"/>
                        </a:rPr>
                        <a:t> so </a:t>
                      </a:r>
                      <a:r>
                        <a:rPr lang="de-DE" sz="1100">
                          <a:effectLst/>
                          <a:latin typeface="Calibri" panose="020F0502020204030204" pitchFamily="34" charset="0"/>
                          <a:ea typeface="Calibri" panose="020F0502020204030204" pitchFamily="34" charset="0"/>
                          <a:cs typeface="Times New Roman" panose="02020603050405020304" pitchFamily="18" charset="0"/>
                        </a:rPr>
                        <a:t>far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4291995968"/>
                  </a:ext>
                </a:extLst>
              </a:tr>
              <a:tr h="607945">
                <a:tc>
                  <a:txBody>
                    <a:bodyPr/>
                    <a:lstStyle/>
                    <a:p>
                      <a:pPr algn="ctr">
                        <a:lnSpc>
                          <a:spcPct val="115000"/>
                        </a:lnSpc>
                        <a:spcAft>
                          <a:spcPts val="1000"/>
                        </a:spcAf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Hanyang</a:t>
                      </a:r>
                      <a:r>
                        <a:rPr lang="en-US" sz="1100" dirty="0">
                          <a:effectLst/>
                          <a:latin typeface="Calibri" panose="020F0502020204030204" pitchFamily="34" charset="0"/>
                          <a:ea typeface="Calibri" panose="020F0502020204030204" pitchFamily="34" charset="0"/>
                          <a:cs typeface="Times New Roman" panose="02020603050405020304" pitchFamily="18" charset="0"/>
                        </a:rPr>
                        <a:t> University</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Euee</a:t>
                      </a:r>
                      <a:r>
                        <a:rPr lang="en-US" sz="1100" dirty="0">
                          <a:effectLst/>
                          <a:latin typeface="Calibri" panose="020F0502020204030204" pitchFamily="34" charset="0"/>
                          <a:ea typeface="Calibri" panose="020F0502020204030204" pitchFamily="34" charset="0"/>
                          <a:cs typeface="Times New Roman" panose="02020603050405020304" pitchFamily="18" charset="0"/>
                        </a:rPr>
                        <a:t> Jang</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942783351"/>
                  </a:ext>
                </a:extLst>
              </a:tr>
              <a:tr h="607945">
                <a:tc>
                  <a:txBody>
                    <a:bodyPr/>
                    <a:lstStyle/>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Sony</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Alexandre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Zaghetto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Danillo Graziosi</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1116043035"/>
                  </a:ext>
                </a:extLst>
              </a:tr>
              <a:tr h="607945">
                <a:tc>
                  <a:txBody>
                    <a:bodyPr/>
                    <a:lstStyle/>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Tencent</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Sehoon</a:t>
                      </a:r>
                      <a:r>
                        <a:rPr lang="en-US" sz="1100" dirty="0">
                          <a:effectLst/>
                          <a:latin typeface="Calibri" panose="020F0502020204030204" pitchFamily="34" charset="0"/>
                          <a:ea typeface="Calibri" panose="020F0502020204030204" pitchFamily="34" charset="0"/>
                          <a:cs typeface="Times New Roman" panose="02020603050405020304" pitchFamily="18" charset="0"/>
                        </a:rPr>
                        <a:t> Yea</a:t>
                      </a: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4158120122"/>
                  </a:ext>
                </a:extLst>
              </a:tr>
            </a:tbl>
          </a:graphicData>
        </a:graphic>
      </p:graphicFrame>
    </p:spTree>
    <p:extLst>
      <p:ext uri="{BB962C8B-B14F-4D97-AF65-F5344CB8AC3E}">
        <p14:creationId xmlns:p14="http://schemas.microsoft.com/office/powerpoint/2010/main" val="3312486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234952"/>
            <a:ext cx="10515600" cy="892171"/>
          </a:xfrm>
        </p:spPr>
        <p:txBody>
          <a:bodyPr>
            <a:normAutofit fontScale="90000"/>
          </a:bodyPr>
          <a:lstStyle/>
          <a:p>
            <a:r>
              <a:rPr lang="en-US" dirty="0"/>
              <a:t>CE 13.15 on </a:t>
            </a:r>
            <a:r>
              <a:rPr lang="en-US" dirty="0" err="1"/>
              <a:t>LoD</a:t>
            </a:r>
            <a:r>
              <a:rPr lang="en-US" dirty="0"/>
              <a:t> generation for spatial scalability</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G-PCC CE Software and results are released to cross-checkers</a:t>
            </a:r>
            <a:endParaRPr lang="fr-FR" dirty="0"/>
          </a:p>
          <a:p>
            <a:r>
              <a:rPr lang="en-GB" dirty="0"/>
              <a:t>2019/06/26	</a:t>
            </a:r>
            <a:r>
              <a:rPr lang="en-US" dirty="0"/>
              <a:t>G-PCC Preliminary feedback from cross-checkers to proponents</a:t>
            </a:r>
            <a:endParaRPr lang="fr-FR" dirty="0"/>
          </a:p>
        </p:txBody>
      </p:sp>
      <p:graphicFrame>
        <p:nvGraphicFramePr>
          <p:cNvPr id="8" name="Table 7">
            <a:extLst>
              <a:ext uri="{FF2B5EF4-FFF2-40B4-BE49-F238E27FC236}">
                <a16:creationId xmlns:a16="http://schemas.microsoft.com/office/drawing/2014/main" id="{B7195638-9664-4625-A33D-3DB42447F887}"/>
              </a:ext>
            </a:extLst>
          </p:cNvPr>
          <p:cNvGraphicFramePr>
            <a:graphicFrameLocks noGrp="1"/>
          </p:cNvGraphicFramePr>
          <p:nvPr>
            <p:extLst>
              <p:ext uri="{D42A27DB-BD31-4B8C-83A1-F6EECF244321}">
                <p14:modId xmlns:p14="http://schemas.microsoft.com/office/powerpoint/2010/main" val="4110760209"/>
              </p:ext>
            </p:extLst>
          </p:nvPr>
        </p:nvGraphicFramePr>
        <p:xfrm>
          <a:off x="838200" y="1127123"/>
          <a:ext cx="9601199" cy="3707799"/>
        </p:xfrm>
        <a:graphic>
          <a:graphicData uri="http://schemas.openxmlformats.org/drawingml/2006/table">
            <a:tbl>
              <a:tblPr firstRow="1" firstCol="1" bandRow="1"/>
              <a:tblGrid>
                <a:gridCol w="1210115">
                  <a:extLst>
                    <a:ext uri="{9D8B030D-6E8A-4147-A177-3AD203B41FA5}">
                      <a16:colId xmlns:a16="http://schemas.microsoft.com/office/drawing/2014/main" val="1153530763"/>
                    </a:ext>
                  </a:extLst>
                </a:gridCol>
                <a:gridCol w="2185877">
                  <a:extLst>
                    <a:ext uri="{9D8B030D-6E8A-4147-A177-3AD203B41FA5}">
                      <a16:colId xmlns:a16="http://schemas.microsoft.com/office/drawing/2014/main" val="3851856071"/>
                    </a:ext>
                  </a:extLst>
                </a:gridCol>
                <a:gridCol w="1346466">
                  <a:extLst>
                    <a:ext uri="{9D8B030D-6E8A-4147-A177-3AD203B41FA5}">
                      <a16:colId xmlns:a16="http://schemas.microsoft.com/office/drawing/2014/main" val="1132097859"/>
                    </a:ext>
                  </a:extLst>
                </a:gridCol>
                <a:gridCol w="4858741">
                  <a:extLst>
                    <a:ext uri="{9D8B030D-6E8A-4147-A177-3AD203B41FA5}">
                      <a16:colId xmlns:a16="http://schemas.microsoft.com/office/drawing/2014/main" val="3483799572"/>
                    </a:ext>
                  </a:extLst>
                </a:gridCol>
              </a:tblGrid>
              <a:tr h="403599">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3173957"/>
                  </a:ext>
                </a:extLst>
              </a:tr>
              <a:tr h="832334">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Ohji</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Nakagami</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dirty="0" err="1">
                          <a:effectLst/>
                          <a:latin typeface="Calibri" panose="020F0502020204030204" pitchFamily="34" charset="0"/>
                          <a:ea typeface="Yu Mincho" panose="02020400000000000000" pitchFamily="18" charset="-128"/>
                          <a:cs typeface="Times New Roman" panose="02020603050405020304" pitchFamily="18" charset="0"/>
                        </a:rPr>
                        <a:t>Satrou</a:t>
                      </a:r>
                      <a:r>
                        <a:rPr lang="en-US" sz="1100" dirty="0">
                          <a:effectLst/>
                          <a:latin typeface="Calibri" panose="020F0502020204030204" pitchFamily="34" charset="0"/>
                          <a:ea typeface="Yu Mincho" panose="02020400000000000000" pitchFamily="18" charset="-128"/>
                          <a:cs typeface="Times New Roman" panose="02020603050405020304" pitchFamily="18" charset="0"/>
                        </a:rPr>
                        <a:t> Kuma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has</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been</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uploaded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1100" dirty="0">
                          <a:effectLst/>
                          <a:latin typeface="Calibri" panose="020F0502020204030204" pitchFamily="34" charset="0"/>
                          <a:ea typeface="Calibri" panose="020F0502020204030204" pitchFamily="34" charset="0"/>
                          <a:cs typeface="Times New Roman" panose="02020603050405020304" pitchFamily="18" charset="0"/>
                        </a:rPr>
                        <a:t> GIT. LG and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Hanyang</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completed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cross</a:t>
                      </a:r>
                      <a:r>
                        <a:rPr lang="de-DE" sz="1100" dirty="0">
                          <a:effectLst/>
                          <a:latin typeface="Calibri" panose="020F0502020204030204" pitchFamily="34" charset="0"/>
                          <a:ea typeface="Calibri" panose="020F0502020204030204" pitchFamily="34" charset="0"/>
                          <a:cs typeface="Times New Roman" panose="02020603050405020304" pitchFamily="18" charset="0"/>
                        </a:rPr>
                        <a:t>-check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872008"/>
                  </a:ext>
                </a:extLst>
              </a:tr>
              <a:tr h="403599">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Apple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Khaled Mammou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2991404"/>
                  </a:ext>
                </a:extLst>
              </a:tr>
              <a:tr h="832334">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Hanyang University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Euee S. Jang</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541127"/>
                  </a:ext>
                </a:extLst>
              </a:tr>
              <a:tr h="832334">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LG Electronics Inc.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Sejin Oh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2920791"/>
                  </a:ext>
                </a:extLst>
              </a:tr>
              <a:tr h="403599">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Panasonic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Toshiyasu Sugio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8252120"/>
                  </a:ext>
                </a:extLst>
              </a:tr>
            </a:tbl>
          </a:graphicData>
        </a:graphic>
      </p:graphicFrame>
    </p:spTree>
    <p:extLst>
      <p:ext uri="{BB962C8B-B14F-4D97-AF65-F5344CB8AC3E}">
        <p14:creationId xmlns:p14="http://schemas.microsoft.com/office/powerpoint/2010/main" val="2086370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781050" y="128817"/>
            <a:ext cx="10515600" cy="892171"/>
          </a:xfrm>
        </p:spPr>
        <p:txBody>
          <a:bodyPr>
            <a:normAutofit fontScale="90000"/>
          </a:bodyPr>
          <a:lstStyle/>
          <a:p>
            <a:r>
              <a:rPr lang="en-US" dirty="0"/>
              <a:t>CE 13.18 </a:t>
            </a:r>
            <a:r>
              <a:rPr lang="en-US" dirty="0" err="1"/>
              <a:t>upsampled</a:t>
            </a:r>
            <a:r>
              <a:rPr lang="en-US" dirty="0"/>
              <a:t> transform domain prediction in RAHT</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Distribution of CE software and results for verification</a:t>
            </a:r>
            <a:endParaRPr lang="fr-FR" dirty="0"/>
          </a:p>
          <a:p>
            <a:r>
              <a:rPr lang="en-GB" dirty="0"/>
              <a:t>2019/06/26	</a:t>
            </a:r>
            <a:r>
              <a:rPr lang="en-US" dirty="0"/>
              <a:t>CE verification feedback</a:t>
            </a:r>
            <a:endParaRPr lang="fr-FR" dirty="0"/>
          </a:p>
        </p:txBody>
      </p:sp>
      <p:graphicFrame>
        <p:nvGraphicFramePr>
          <p:cNvPr id="8" name="Table 7">
            <a:extLst>
              <a:ext uri="{FF2B5EF4-FFF2-40B4-BE49-F238E27FC236}">
                <a16:creationId xmlns:a16="http://schemas.microsoft.com/office/drawing/2014/main" id="{B7195638-9664-4625-A33D-3DB42447F887}"/>
              </a:ext>
            </a:extLst>
          </p:cNvPr>
          <p:cNvGraphicFramePr>
            <a:graphicFrameLocks noGrp="1"/>
          </p:cNvGraphicFramePr>
          <p:nvPr>
            <p:extLst>
              <p:ext uri="{D42A27DB-BD31-4B8C-83A1-F6EECF244321}">
                <p14:modId xmlns:p14="http://schemas.microsoft.com/office/powerpoint/2010/main" val="3633862209"/>
              </p:ext>
            </p:extLst>
          </p:nvPr>
        </p:nvGraphicFramePr>
        <p:xfrm>
          <a:off x="781050" y="1311334"/>
          <a:ext cx="9601199" cy="3304200"/>
        </p:xfrm>
        <a:graphic>
          <a:graphicData uri="http://schemas.openxmlformats.org/drawingml/2006/table">
            <a:tbl>
              <a:tblPr firstRow="1" firstCol="1" bandRow="1"/>
              <a:tblGrid>
                <a:gridCol w="1210115">
                  <a:extLst>
                    <a:ext uri="{9D8B030D-6E8A-4147-A177-3AD203B41FA5}">
                      <a16:colId xmlns:a16="http://schemas.microsoft.com/office/drawing/2014/main" val="1153530763"/>
                    </a:ext>
                  </a:extLst>
                </a:gridCol>
                <a:gridCol w="2185877">
                  <a:extLst>
                    <a:ext uri="{9D8B030D-6E8A-4147-A177-3AD203B41FA5}">
                      <a16:colId xmlns:a16="http://schemas.microsoft.com/office/drawing/2014/main" val="3851856071"/>
                    </a:ext>
                  </a:extLst>
                </a:gridCol>
                <a:gridCol w="1346466">
                  <a:extLst>
                    <a:ext uri="{9D8B030D-6E8A-4147-A177-3AD203B41FA5}">
                      <a16:colId xmlns:a16="http://schemas.microsoft.com/office/drawing/2014/main" val="1132097859"/>
                    </a:ext>
                  </a:extLst>
                </a:gridCol>
                <a:gridCol w="4858741">
                  <a:extLst>
                    <a:ext uri="{9D8B030D-6E8A-4147-A177-3AD203B41FA5}">
                      <a16:colId xmlns:a16="http://schemas.microsoft.com/office/drawing/2014/main" val="3483799572"/>
                    </a:ext>
                  </a:extLst>
                </a:gridCol>
              </a:tblGrid>
              <a:tr h="403599">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3173957"/>
                  </a:ext>
                </a:extLst>
              </a:tr>
              <a:tr h="832334">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BlackBerry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David Flynn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a:effectLst/>
                          <a:latin typeface="Calibri" panose="020F0502020204030204" pitchFamily="34" charset="0"/>
                          <a:ea typeface="Calibri" panose="020F0502020204030204" pitchFamily="34" charset="0"/>
                          <a:cs typeface="Times New Roman" panose="02020603050405020304" pitchFamily="18" charset="0"/>
                        </a:rPr>
                        <a:t>SW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including</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results</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have</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been</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delivered</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to</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the</a:t>
                      </a:r>
                      <a:r>
                        <a:rPr lang="de-DE" sz="1100" dirty="0">
                          <a:effectLst/>
                          <a:latin typeface="Calibri" panose="020F0502020204030204" pitchFamily="34" charset="0"/>
                          <a:ea typeface="Calibri" panose="020F0502020204030204" pitchFamily="34" charset="0"/>
                          <a:cs typeface="Times New Roman" panose="02020603050405020304" pitchFamily="18" charset="0"/>
                        </a:rPr>
                        <a:t> GIT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872008"/>
                  </a:ext>
                </a:extLst>
              </a:tr>
              <a:tr h="403599">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Panasonic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err="1">
                          <a:effectLst/>
                          <a:latin typeface="Calibri" panose="020F0502020204030204" pitchFamily="34" charset="0"/>
                          <a:ea typeface="Yu Mincho" panose="02020400000000000000" pitchFamily="18" charset="-128"/>
                          <a:cs typeface="Times New Roman" panose="02020603050405020304" pitchFamily="18" charset="0"/>
                        </a:rPr>
                        <a:t>Toshiyasu</a:t>
                      </a:r>
                      <a:r>
                        <a:rPr lang="en-US" sz="1100" dirty="0">
                          <a:effectLst/>
                          <a:latin typeface="Calibri" panose="020F0502020204030204" pitchFamily="34" charset="0"/>
                          <a:ea typeface="Yu Mincho" panose="02020400000000000000" pitchFamily="18" charset="-128"/>
                          <a:cs typeface="Times New Roman" panose="02020603050405020304" pitchFamily="18" charset="0"/>
                        </a:rPr>
                        <a:t> </a:t>
                      </a:r>
                      <a:r>
                        <a:rPr lang="en-US" sz="1100" dirty="0" err="1">
                          <a:effectLst/>
                          <a:latin typeface="Calibri" panose="020F0502020204030204" pitchFamily="34" charset="0"/>
                          <a:ea typeface="Yu Mincho" panose="02020400000000000000" pitchFamily="18" charset="-128"/>
                          <a:cs typeface="Times New Roman" panose="02020603050405020304" pitchFamily="18" charset="0"/>
                        </a:rPr>
                        <a:t>Sugio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2991404"/>
                  </a:ext>
                </a:extLst>
              </a:tr>
              <a:tr h="832334">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Sony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Danillo Graziosi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541127"/>
                  </a:ext>
                </a:extLst>
              </a:tr>
              <a:tr h="832334">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Tencent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err="1">
                          <a:effectLst/>
                          <a:latin typeface="Calibri" panose="020F0502020204030204" pitchFamily="34" charset="0"/>
                          <a:ea typeface="Yu Mincho" panose="02020400000000000000" pitchFamily="18" charset="-128"/>
                          <a:cs typeface="Times New Roman" panose="02020603050405020304" pitchFamily="18" charset="0"/>
                        </a:rPr>
                        <a:t>Sehoon</a:t>
                      </a:r>
                      <a:r>
                        <a:rPr lang="en-US" sz="1100" dirty="0">
                          <a:effectLst/>
                          <a:latin typeface="Calibri" panose="020F0502020204030204" pitchFamily="34" charset="0"/>
                          <a:ea typeface="Yu Mincho" panose="02020400000000000000" pitchFamily="18" charset="-128"/>
                          <a:cs typeface="Times New Roman" panose="02020603050405020304" pitchFamily="18" charset="0"/>
                        </a:rPr>
                        <a:t> Yea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2920791"/>
                  </a:ext>
                </a:extLst>
              </a:tr>
            </a:tbl>
          </a:graphicData>
        </a:graphic>
      </p:graphicFrame>
    </p:spTree>
    <p:extLst>
      <p:ext uri="{BB962C8B-B14F-4D97-AF65-F5344CB8AC3E}">
        <p14:creationId xmlns:p14="http://schemas.microsoft.com/office/powerpoint/2010/main" val="29462761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781050" y="128817"/>
            <a:ext cx="10515600" cy="892171"/>
          </a:xfrm>
        </p:spPr>
        <p:txBody>
          <a:bodyPr>
            <a:normAutofit fontScale="90000"/>
          </a:bodyPr>
          <a:lstStyle/>
          <a:p>
            <a:r>
              <a:rPr lang="en-US" dirty="0"/>
              <a:t>CE 13.19 on attribute layer quantization control</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Deliver source code and results for cross check</a:t>
            </a:r>
            <a:endParaRPr lang="fr-FR" dirty="0"/>
          </a:p>
          <a:p>
            <a:r>
              <a:rPr lang="en-GB" dirty="0"/>
              <a:t>2019/06/26	</a:t>
            </a:r>
            <a:r>
              <a:rPr lang="en-US" dirty="0"/>
              <a:t>Report of preliminary cross check results</a:t>
            </a:r>
            <a:endParaRPr lang="fr-FR" dirty="0"/>
          </a:p>
        </p:txBody>
      </p:sp>
      <p:graphicFrame>
        <p:nvGraphicFramePr>
          <p:cNvPr id="4" name="Table 3">
            <a:extLst>
              <a:ext uri="{FF2B5EF4-FFF2-40B4-BE49-F238E27FC236}">
                <a16:creationId xmlns:a16="http://schemas.microsoft.com/office/drawing/2014/main" id="{88E732F5-B54F-4DEC-AED4-B14E83283E19}"/>
              </a:ext>
            </a:extLst>
          </p:cNvPr>
          <p:cNvGraphicFramePr>
            <a:graphicFrameLocks noGrp="1"/>
          </p:cNvGraphicFramePr>
          <p:nvPr>
            <p:extLst>
              <p:ext uri="{D42A27DB-BD31-4B8C-83A1-F6EECF244321}">
                <p14:modId xmlns:p14="http://schemas.microsoft.com/office/powerpoint/2010/main" val="3458337469"/>
              </p:ext>
            </p:extLst>
          </p:nvPr>
        </p:nvGraphicFramePr>
        <p:xfrm>
          <a:off x="781050" y="1020988"/>
          <a:ext cx="8798378" cy="3275868"/>
        </p:xfrm>
        <a:graphic>
          <a:graphicData uri="http://schemas.openxmlformats.org/drawingml/2006/table">
            <a:tbl>
              <a:tblPr firstRow="1" firstCol="1" bandRow="1"/>
              <a:tblGrid>
                <a:gridCol w="905336">
                  <a:extLst>
                    <a:ext uri="{9D8B030D-6E8A-4147-A177-3AD203B41FA5}">
                      <a16:colId xmlns:a16="http://schemas.microsoft.com/office/drawing/2014/main" val="334281199"/>
                    </a:ext>
                  </a:extLst>
                </a:gridCol>
                <a:gridCol w="1699071">
                  <a:extLst>
                    <a:ext uri="{9D8B030D-6E8A-4147-A177-3AD203B41FA5}">
                      <a16:colId xmlns:a16="http://schemas.microsoft.com/office/drawing/2014/main" val="534133075"/>
                    </a:ext>
                  </a:extLst>
                </a:gridCol>
                <a:gridCol w="2392136">
                  <a:extLst>
                    <a:ext uri="{9D8B030D-6E8A-4147-A177-3AD203B41FA5}">
                      <a16:colId xmlns:a16="http://schemas.microsoft.com/office/drawing/2014/main" val="8470213"/>
                    </a:ext>
                  </a:extLst>
                </a:gridCol>
                <a:gridCol w="3801835">
                  <a:extLst>
                    <a:ext uri="{9D8B030D-6E8A-4147-A177-3AD203B41FA5}">
                      <a16:colId xmlns:a16="http://schemas.microsoft.com/office/drawing/2014/main" val="1530464311"/>
                    </a:ext>
                  </a:extLst>
                </a:gridCol>
              </a:tblGrid>
              <a:tr h="1091956">
                <a:tc>
                  <a:txBody>
                    <a:bodyPr/>
                    <a:lstStyle/>
                    <a:p>
                      <a:pPr algn="ctr">
                        <a:lnSpc>
                          <a:spcPct val="115000"/>
                        </a:lnSpc>
                        <a:spcAft>
                          <a:spcPts val="0"/>
                        </a:spcAft>
                      </a:pPr>
                      <a:r>
                        <a:rPr lang="en-US" sz="1200" b="1" i="1">
                          <a:effectLst/>
                          <a:latin typeface="Times New Roman" panose="02020603050405020304" pitchFamily="18" charset="0"/>
                          <a:ea typeface="MS Mincho" panose="02020609040205080304" pitchFamily="49"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a:effectLst/>
                          <a:latin typeface="Times New Roman" panose="02020603050405020304" pitchFamily="18" charset="0"/>
                          <a:ea typeface="MS Mincho" panose="02020609040205080304" pitchFamily="49"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8100" marR="4445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tc>
                  <a:txBody>
                    <a:bodyPr/>
                    <a:lstStyle/>
                    <a:p>
                      <a:pPr algn="ctr">
                        <a:lnSpc>
                          <a:spcPct val="115000"/>
                        </a:lnSpc>
                        <a:spcAft>
                          <a:spcPts val="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E0E0E0"/>
                    </a:solidFill>
                  </a:tcPr>
                </a:tc>
                <a:extLst>
                  <a:ext uri="{0D108BD9-81ED-4DB2-BD59-A6C34878D82A}">
                    <a16:rowId xmlns:a16="http://schemas.microsoft.com/office/drawing/2014/main" val="3884384089"/>
                  </a:ext>
                </a:extLst>
              </a:tr>
              <a:tr h="1091956">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Panasonic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Dean</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tcPr>
                </a:tc>
                <a:tc>
                  <a:txBody>
                    <a:bodyPr/>
                    <a:lstStyle/>
                    <a:p>
                      <a:pPr algn="ctr">
                        <a:lnSpc>
                          <a:spcPct val="115000"/>
                        </a:lnSpc>
                        <a:spcAft>
                          <a:spcPts val="0"/>
                        </a:spcAft>
                      </a:pP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tcPr>
                </a:tc>
                <a:extLst>
                  <a:ext uri="{0D108BD9-81ED-4DB2-BD59-A6C34878D82A}">
                    <a16:rowId xmlns:a16="http://schemas.microsoft.com/office/drawing/2014/main" val="312677215"/>
                  </a:ext>
                </a:extLst>
              </a:tr>
              <a:tr h="1091956">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Sony</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Ohji Nakagami</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5" marR="4445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tc>
                  <a:txBody>
                    <a:bodyPr/>
                    <a:lstStyle/>
                    <a:p>
                      <a:pPr algn="ctr">
                        <a:lnSpc>
                          <a:spcPct val="115000"/>
                        </a:lnSpc>
                        <a:spcAft>
                          <a:spcPts val="0"/>
                        </a:spcAft>
                      </a:pP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Nothing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received</a:t>
                      </a: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so </a:t>
                      </a: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far</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A"/>
                      </a:solidFill>
                      <a:prstDash val="solid"/>
                      <a:round/>
                      <a:headEnd type="none" w="med" len="med"/>
                      <a:tailEnd type="none" w="med" len="med"/>
                    </a:lnB>
                  </a:tcPr>
                </a:tc>
                <a:extLst>
                  <a:ext uri="{0D108BD9-81ED-4DB2-BD59-A6C34878D82A}">
                    <a16:rowId xmlns:a16="http://schemas.microsoft.com/office/drawing/2014/main" val="2631278814"/>
                  </a:ext>
                </a:extLst>
              </a:tr>
            </a:tbl>
          </a:graphicData>
        </a:graphic>
      </p:graphicFrame>
    </p:spTree>
    <p:extLst>
      <p:ext uri="{BB962C8B-B14F-4D97-AF65-F5344CB8AC3E}">
        <p14:creationId xmlns:p14="http://schemas.microsoft.com/office/powerpoint/2010/main" val="3928938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781050" y="128817"/>
            <a:ext cx="10515600" cy="892171"/>
          </a:xfrm>
        </p:spPr>
        <p:txBody>
          <a:bodyPr>
            <a:normAutofit fontScale="90000"/>
          </a:bodyPr>
          <a:lstStyle/>
          <a:p>
            <a:r>
              <a:rPr lang="en-US" dirty="0"/>
              <a:t>EE 13.1 on Prediction Strategies for Attribute Coding (not reviewed)</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2019/06/19	Distribution of EE SW and results for verification</a:t>
            </a:r>
            <a:endParaRPr lang="fr-FR" dirty="0"/>
          </a:p>
          <a:p>
            <a:r>
              <a:rPr lang="en-GB" dirty="0"/>
              <a:t>2019/06/26	</a:t>
            </a:r>
            <a:r>
              <a:rPr lang="en-US" dirty="0"/>
              <a:t>EE verification feedback from cross-checkers to the proponents</a:t>
            </a:r>
            <a:endParaRPr lang="fr-FR" dirty="0"/>
          </a:p>
        </p:txBody>
      </p:sp>
      <p:graphicFrame>
        <p:nvGraphicFramePr>
          <p:cNvPr id="5" name="Table 4">
            <a:extLst>
              <a:ext uri="{FF2B5EF4-FFF2-40B4-BE49-F238E27FC236}">
                <a16:creationId xmlns:a16="http://schemas.microsoft.com/office/drawing/2014/main" id="{51830D5B-522B-4616-9D08-1548E0450264}"/>
              </a:ext>
            </a:extLst>
          </p:cNvPr>
          <p:cNvGraphicFramePr>
            <a:graphicFrameLocks noGrp="1"/>
          </p:cNvGraphicFramePr>
          <p:nvPr>
            <p:extLst>
              <p:ext uri="{D42A27DB-BD31-4B8C-83A1-F6EECF244321}">
                <p14:modId xmlns:p14="http://schemas.microsoft.com/office/powerpoint/2010/main" val="3897946752"/>
              </p:ext>
            </p:extLst>
          </p:nvPr>
        </p:nvGraphicFramePr>
        <p:xfrm>
          <a:off x="781050" y="1428390"/>
          <a:ext cx="10515600" cy="1497236"/>
        </p:xfrm>
        <a:graphic>
          <a:graphicData uri="http://schemas.openxmlformats.org/drawingml/2006/table">
            <a:tbl>
              <a:tblPr firstRow="1" firstCol="1" bandRow="1"/>
              <a:tblGrid>
                <a:gridCol w="1619250">
                  <a:extLst>
                    <a:ext uri="{9D8B030D-6E8A-4147-A177-3AD203B41FA5}">
                      <a16:colId xmlns:a16="http://schemas.microsoft.com/office/drawing/2014/main" val="2241034373"/>
                    </a:ext>
                  </a:extLst>
                </a:gridCol>
                <a:gridCol w="2245179">
                  <a:extLst>
                    <a:ext uri="{9D8B030D-6E8A-4147-A177-3AD203B41FA5}">
                      <a16:colId xmlns:a16="http://schemas.microsoft.com/office/drawing/2014/main" val="384747917"/>
                    </a:ext>
                  </a:extLst>
                </a:gridCol>
                <a:gridCol w="1012371">
                  <a:extLst>
                    <a:ext uri="{9D8B030D-6E8A-4147-A177-3AD203B41FA5}">
                      <a16:colId xmlns:a16="http://schemas.microsoft.com/office/drawing/2014/main" val="2652797638"/>
                    </a:ext>
                  </a:extLst>
                </a:gridCol>
                <a:gridCol w="5638800">
                  <a:extLst>
                    <a:ext uri="{9D8B030D-6E8A-4147-A177-3AD203B41FA5}">
                      <a16:colId xmlns:a16="http://schemas.microsoft.com/office/drawing/2014/main" val="773209384"/>
                    </a:ext>
                  </a:extLst>
                </a:gridCol>
              </a:tblGrid>
              <a:tr h="374309">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Contact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976464540"/>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Tencent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Sehoon Yea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2855163"/>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Panasonic</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Toshiyasu Sugio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841701"/>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PKU (new)</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300860"/>
                  </a:ext>
                </a:extLst>
              </a:tr>
            </a:tbl>
          </a:graphicData>
        </a:graphic>
      </p:graphicFrame>
    </p:spTree>
    <p:extLst>
      <p:ext uri="{BB962C8B-B14F-4D97-AF65-F5344CB8AC3E}">
        <p14:creationId xmlns:p14="http://schemas.microsoft.com/office/powerpoint/2010/main" val="1331461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781050" y="128817"/>
            <a:ext cx="10515600" cy="892171"/>
          </a:xfrm>
        </p:spPr>
        <p:txBody>
          <a:bodyPr>
            <a:normAutofit fontScale="90000"/>
          </a:bodyPr>
          <a:lstStyle/>
          <a:p>
            <a:r>
              <a:rPr lang="en-US" dirty="0"/>
              <a:t>EE 13.2 on Inter-prediction for  Attribute Coding (not reviewed)</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2019/06/19	</a:t>
            </a:r>
            <a:r>
              <a:rPr lang="en-GB" dirty="0"/>
              <a:t>Distribution of EE SW and results for verification</a:t>
            </a:r>
            <a:endParaRPr lang="fr-FR" dirty="0"/>
          </a:p>
          <a:p>
            <a:r>
              <a:rPr lang="en-GB" dirty="0"/>
              <a:t>2019/06/26	EE verification feedback from cross-checkers to the proponents</a:t>
            </a:r>
            <a:endParaRPr lang="fr-FR" dirty="0"/>
          </a:p>
        </p:txBody>
      </p:sp>
      <p:graphicFrame>
        <p:nvGraphicFramePr>
          <p:cNvPr id="4" name="Table 3">
            <a:extLst>
              <a:ext uri="{FF2B5EF4-FFF2-40B4-BE49-F238E27FC236}">
                <a16:creationId xmlns:a16="http://schemas.microsoft.com/office/drawing/2014/main" id="{0CA8BA85-11DF-4895-8BC1-95464A1970D1}"/>
              </a:ext>
            </a:extLst>
          </p:cNvPr>
          <p:cNvGraphicFramePr>
            <a:graphicFrameLocks noGrp="1"/>
          </p:cNvGraphicFramePr>
          <p:nvPr>
            <p:extLst>
              <p:ext uri="{D42A27DB-BD31-4B8C-83A1-F6EECF244321}">
                <p14:modId xmlns:p14="http://schemas.microsoft.com/office/powerpoint/2010/main" val="520367125"/>
              </p:ext>
            </p:extLst>
          </p:nvPr>
        </p:nvGraphicFramePr>
        <p:xfrm>
          <a:off x="781050" y="1490010"/>
          <a:ext cx="10199912" cy="1720626"/>
        </p:xfrm>
        <a:graphic>
          <a:graphicData uri="http://schemas.openxmlformats.org/drawingml/2006/table">
            <a:tbl>
              <a:tblPr firstRow="1" firstCol="1" bandRow="1"/>
              <a:tblGrid>
                <a:gridCol w="3589167">
                  <a:extLst>
                    <a:ext uri="{9D8B030D-6E8A-4147-A177-3AD203B41FA5}">
                      <a16:colId xmlns:a16="http://schemas.microsoft.com/office/drawing/2014/main" val="1346251696"/>
                    </a:ext>
                  </a:extLst>
                </a:gridCol>
                <a:gridCol w="3655943">
                  <a:extLst>
                    <a:ext uri="{9D8B030D-6E8A-4147-A177-3AD203B41FA5}">
                      <a16:colId xmlns:a16="http://schemas.microsoft.com/office/drawing/2014/main" val="2463854079"/>
                    </a:ext>
                  </a:extLst>
                </a:gridCol>
                <a:gridCol w="1477401">
                  <a:extLst>
                    <a:ext uri="{9D8B030D-6E8A-4147-A177-3AD203B41FA5}">
                      <a16:colId xmlns:a16="http://schemas.microsoft.com/office/drawing/2014/main" val="3543235038"/>
                    </a:ext>
                  </a:extLst>
                </a:gridCol>
                <a:gridCol w="1477401">
                  <a:extLst>
                    <a:ext uri="{9D8B030D-6E8A-4147-A177-3AD203B41FA5}">
                      <a16:colId xmlns:a16="http://schemas.microsoft.com/office/drawing/2014/main" val="2485338494"/>
                    </a:ext>
                  </a:extLst>
                </a:gridCol>
              </a:tblGrid>
              <a:tr h="573542">
                <a:tc>
                  <a:txBody>
                    <a:bodyPr/>
                    <a:lstStyle/>
                    <a:p>
                      <a:pPr algn="ctr">
                        <a:lnSpc>
                          <a:spcPct val="115000"/>
                        </a:lnSpc>
                        <a:spcAft>
                          <a:spcPts val="0"/>
                        </a:spcAft>
                      </a:pPr>
                      <a:r>
                        <a:rPr lang="en-US" sz="1200" b="1" i="1">
                          <a:effectLst/>
                          <a:latin typeface="Times New Roman" panose="02020603050405020304" pitchFamily="18" charset="0"/>
                          <a:ea typeface="MS Mincho" panose="02020609040205080304" pitchFamily="49"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a:effectLst/>
                          <a:latin typeface="Times New Roman" panose="02020603050405020304" pitchFamily="18" charset="0"/>
                          <a:ea typeface="MS Mincho" panose="02020609040205080304" pitchFamily="49"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3404340978"/>
                  </a:ext>
                </a:extLst>
              </a:tr>
              <a:tr h="573542">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Tencent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Sehoon</a:t>
                      </a: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Yea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Code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is</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delivered</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to</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the</a:t>
                      </a: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r>
                        <a:rPr lang="de-DE"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cross-checker</a:t>
                      </a: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0386535"/>
                  </a:ext>
                </a:extLst>
              </a:tr>
              <a:tr h="573542">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BlackBerry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David Flynn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28642"/>
                  </a:ext>
                </a:extLst>
              </a:tr>
            </a:tbl>
          </a:graphicData>
        </a:graphic>
      </p:graphicFrame>
    </p:spTree>
    <p:extLst>
      <p:ext uri="{BB962C8B-B14F-4D97-AF65-F5344CB8AC3E}">
        <p14:creationId xmlns:p14="http://schemas.microsoft.com/office/powerpoint/2010/main" val="3061951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781050" y="128817"/>
            <a:ext cx="10515600" cy="892171"/>
          </a:xfrm>
        </p:spPr>
        <p:txBody>
          <a:bodyPr>
            <a:normAutofit/>
          </a:bodyPr>
          <a:lstStyle/>
          <a:p>
            <a:r>
              <a:rPr lang="en-US" dirty="0"/>
              <a:t>EE 13.3 lossless RAHT (not reviewed)</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2019/05/27	Distribution of CE software and results for verification</a:t>
            </a:r>
            <a:endParaRPr lang="fr-FR" dirty="0"/>
          </a:p>
          <a:p>
            <a:r>
              <a:rPr lang="en-GB" dirty="0"/>
              <a:t>2019/06/26	</a:t>
            </a:r>
            <a:r>
              <a:rPr lang="en-US" dirty="0"/>
              <a:t>CE verification feedback</a:t>
            </a:r>
            <a:endParaRPr lang="fr-FR" dirty="0"/>
          </a:p>
        </p:txBody>
      </p:sp>
      <p:graphicFrame>
        <p:nvGraphicFramePr>
          <p:cNvPr id="5" name="Table 4">
            <a:extLst>
              <a:ext uri="{FF2B5EF4-FFF2-40B4-BE49-F238E27FC236}">
                <a16:creationId xmlns:a16="http://schemas.microsoft.com/office/drawing/2014/main" id="{5D8C3A85-6886-429A-A39D-D2DC2DDFAB78}"/>
              </a:ext>
            </a:extLst>
          </p:cNvPr>
          <p:cNvGraphicFramePr>
            <a:graphicFrameLocks noGrp="1"/>
          </p:cNvGraphicFramePr>
          <p:nvPr>
            <p:extLst>
              <p:ext uri="{D42A27DB-BD31-4B8C-83A1-F6EECF244321}">
                <p14:modId xmlns:p14="http://schemas.microsoft.com/office/powerpoint/2010/main" val="399723875"/>
              </p:ext>
            </p:extLst>
          </p:nvPr>
        </p:nvGraphicFramePr>
        <p:xfrm>
          <a:off x="781050" y="1427868"/>
          <a:ext cx="10515600" cy="1871545"/>
        </p:xfrm>
        <a:graphic>
          <a:graphicData uri="http://schemas.openxmlformats.org/drawingml/2006/table">
            <a:tbl>
              <a:tblPr firstRow="1" firstCol="1" bandRow="1"/>
              <a:tblGrid>
                <a:gridCol w="1619250">
                  <a:extLst>
                    <a:ext uri="{9D8B030D-6E8A-4147-A177-3AD203B41FA5}">
                      <a16:colId xmlns:a16="http://schemas.microsoft.com/office/drawing/2014/main" val="2241034373"/>
                    </a:ext>
                  </a:extLst>
                </a:gridCol>
                <a:gridCol w="2245179">
                  <a:extLst>
                    <a:ext uri="{9D8B030D-6E8A-4147-A177-3AD203B41FA5}">
                      <a16:colId xmlns:a16="http://schemas.microsoft.com/office/drawing/2014/main" val="384747917"/>
                    </a:ext>
                  </a:extLst>
                </a:gridCol>
                <a:gridCol w="1012371">
                  <a:extLst>
                    <a:ext uri="{9D8B030D-6E8A-4147-A177-3AD203B41FA5}">
                      <a16:colId xmlns:a16="http://schemas.microsoft.com/office/drawing/2014/main" val="2652797638"/>
                    </a:ext>
                  </a:extLst>
                </a:gridCol>
                <a:gridCol w="5638800">
                  <a:extLst>
                    <a:ext uri="{9D8B030D-6E8A-4147-A177-3AD203B41FA5}">
                      <a16:colId xmlns:a16="http://schemas.microsoft.com/office/drawing/2014/main" val="773209384"/>
                    </a:ext>
                  </a:extLst>
                </a:gridCol>
              </a:tblGrid>
              <a:tr h="374309">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a:effectLst/>
                          <a:latin typeface="Times New Roman" panose="02020603050405020304" pitchFamily="18" charset="0"/>
                          <a:ea typeface="MS Mincho" panose="02020609040205080304" pitchFamily="49"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976464540"/>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Blackberry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D</a:t>
                      </a: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avid Flynn</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2855163"/>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Panasonic</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Toshiyasu Sugio</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841701"/>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Sony</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Ohji</a:t>
                      </a: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Nakagami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300860"/>
                  </a:ext>
                </a:extLst>
              </a:tr>
              <a:tr h="374309">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Tencent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err="1">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Sehoon</a:t>
                      </a: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Yea </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C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kern="12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857669"/>
                  </a:ext>
                </a:extLst>
              </a:tr>
            </a:tbl>
          </a:graphicData>
        </a:graphic>
      </p:graphicFrame>
    </p:spTree>
    <p:extLst>
      <p:ext uri="{BB962C8B-B14F-4D97-AF65-F5344CB8AC3E}">
        <p14:creationId xmlns:p14="http://schemas.microsoft.com/office/powerpoint/2010/main" val="2929277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781050" y="128817"/>
            <a:ext cx="10515600" cy="892171"/>
          </a:xfrm>
        </p:spPr>
        <p:txBody>
          <a:bodyPr>
            <a:normAutofit fontScale="90000"/>
          </a:bodyPr>
          <a:lstStyle/>
          <a:p>
            <a:r>
              <a:rPr lang="en-US" dirty="0"/>
              <a:t>EE 13.4 on G-PCC performance evaluation (not reviewed)</a:t>
            </a:r>
            <a:endParaRPr lang="fr-FR" dirty="0"/>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2019/06/19	</a:t>
            </a:r>
            <a:r>
              <a:rPr lang="en-CA" dirty="0"/>
              <a:t>Reference results and compression </a:t>
            </a:r>
            <a:r>
              <a:rPr lang="en-CA" dirty="0" err="1"/>
              <a:t>presets</a:t>
            </a:r>
            <a:r>
              <a:rPr lang="en-CA" dirty="0"/>
              <a:t> delivered to the cross-checkers</a:t>
            </a:r>
            <a:endParaRPr lang="fr-FR" dirty="0"/>
          </a:p>
          <a:p>
            <a:r>
              <a:rPr lang="en-GB" dirty="0"/>
              <a:t>2019/06/26	</a:t>
            </a:r>
            <a:r>
              <a:rPr lang="en-CA" dirty="0"/>
              <a:t>Preliminary feedback from cross-checkers to the proponents</a:t>
            </a:r>
            <a:endParaRPr lang="fr-FR" dirty="0"/>
          </a:p>
        </p:txBody>
      </p:sp>
      <p:graphicFrame>
        <p:nvGraphicFramePr>
          <p:cNvPr id="8" name="Table 7">
            <a:extLst>
              <a:ext uri="{FF2B5EF4-FFF2-40B4-BE49-F238E27FC236}">
                <a16:creationId xmlns:a16="http://schemas.microsoft.com/office/drawing/2014/main" id="{15372BBD-A2DE-46EE-8072-2802CF58BA26}"/>
              </a:ext>
            </a:extLst>
          </p:cNvPr>
          <p:cNvGraphicFramePr>
            <a:graphicFrameLocks noGrp="1"/>
          </p:cNvGraphicFramePr>
          <p:nvPr>
            <p:extLst>
              <p:ext uri="{D42A27DB-BD31-4B8C-83A1-F6EECF244321}">
                <p14:modId xmlns:p14="http://schemas.microsoft.com/office/powerpoint/2010/main" val="514507648"/>
              </p:ext>
            </p:extLst>
          </p:nvPr>
        </p:nvGraphicFramePr>
        <p:xfrm>
          <a:off x="781050" y="1526044"/>
          <a:ext cx="10515600" cy="3368781"/>
        </p:xfrm>
        <a:graphic>
          <a:graphicData uri="http://schemas.openxmlformats.org/drawingml/2006/table">
            <a:tbl>
              <a:tblPr firstRow="1" firstCol="1" bandRow="1"/>
              <a:tblGrid>
                <a:gridCol w="1619250">
                  <a:extLst>
                    <a:ext uri="{9D8B030D-6E8A-4147-A177-3AD203B41FA5}">
                      <a16:colId xmlns:a16="http://schemas.microsoft.com/office/drawing/2014/main" val="2241034373"/>
                    </a:ext>
                  </a:extLst>
                </a:gridCol>
                <a:gridCol w="2245179">
                  <a:extLst>
                    <a:ext uri="{9D8B030D-6E8A-4147-A177-3AD203B41FA5}">
                      <a16:colId xmlns:a16="http://schemas.microsoft.com/office/drawing/2014/main" val="384747917"/>
                    </a:ext>
                  </a:extLst>
                </a:gridCol>
                <a:gridCol w="1012371">
                  <a:extLst>
                    <a:ext uri="{9D8B030D-6E8A-4147-A177-3AD203B41FA5}">
                      <a16:colId xmlns:a16="http://schemas.microsoft.com/office/drawing/2014/main" val="2652797638"/>
                    </a:ext>
                  </a:extLst>
                </a:gridCol>
                <a:gridCol w="5638800">
                  <a:extLst>
                    <a:ext uri="{9D8B030D-6E8A-4147-A177-3AD203B41FA5}">
                      <a16:colId xmlns:a16="http://schemas.microsoft.com/office/drawing/2014/main" val="773209384"/>
                    </a:ext>
                  </a:extLst>
                </a:gridCol>
              </a:tblGrid>
              <a:tr h="374309">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Participant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a:effectLst/>
                          <a:latin typeface="Times New Roman" panose="02020603050405020304" pitchFamily="18" charset="0"/>
                          <a:ea typeface="MS Mincho" panose="02020609040205080304" pitchFamily="49"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en-US" sz="1200" b="1" i="1" dirty="0">
                          <a:effectLst/>
                          <a:latin typeface="Times New Roman" panose="02020603050405020304" pitchFamily="18" charset="0"/>
                          <a:ea typeface="MS Mincho" panose="02020609040205080304" pitchFamily="49" charset="-128"/>
                          <a:cs typeface="Times New Roman" panose="02020603050405020304" pitchFamily="18" charset="0"/>
                        </a:rPr>
                        <a:t>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976464540"/>
                  </a:ext>
                </a:extLst>
              </a:tr>
              <a:tr h="374309">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Huawei</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Kangying</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CAI</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2855163"/>
                  </a:ext>
                </a:extLst>
              </a:tr>
              <a:tr h="374309">
                <a:tc>
                  <a:txBody>
                    <a:bodyPr/>
                    <a:lstStyle/>
                    <a:p>
                      <a:pPr algn="ctr">
                        <a:lnSpc>
                          <a:spcPct val="115000"/>
                        </a:lnSpc>
                        <a:spcAft>
                          <a:spcPts val="1000"/>
                        </a:spcAft>
                      </a:pPr>
                      <a:r>
                        <a:rPr lang="de-DE" sz="11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Futurewei</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Vladyslav</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Zakharchenko</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2573709"/>
                  </a:ext>
                </a:extLst>
              </a:tr>
              <a:tr h="374309">
                <a:tc>
                  <a:txBody>
                    <a:bodyPr/>
                    <a:lstStyle/>
                    <a:p>
                      <a:pPr algn="ctr">
                        <a:lnSpc>
                          <a:spcPct val="115000"/>
                        </a:lnSpc>
                        <a:spcAft>
                          <a:spcPts val="1000"/>
                        </a:spcAft>
                      </a:pPr>
                      <a:r>
                        <a:rPr lang="en-CA" sz="11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Apple</a:t>
                      </a:r>
                      <a:endParaRPr lang="en-US" sz="11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Khaled Mammou</a:t>
                      </a:r>
                      <a:b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Jungsun Kim</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841701"/>
                  </a:ext>
                </a:extLst>
              </a:tr>
              <a:tr h="374309">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Blackberry</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David Flynn</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 C </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300860"/>
                  </a:ext>
                </a:extLst>
              </a:tr>
              <a:tr h="374309">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Tencent</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Sehoon</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Yea</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857669"/>
                  </a:ext>
                </a:extLst>
              </a:tr>
              <a:tr h="374309">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Danillo Graziosi</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933524"/>
                  </a:ext>
                </a:extLst>
              </a:tr>
              <a:tr h="374309">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Unified Streaming</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Rufael</a:t>
                      </a: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Mekuria</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0447947"/>
                  </a:ext>
                </a:extLst>
              </a:tr>
              <a:tr h="374309">
                <a:tc>
                  <a:txBody>
                    <a:bodyPr/>
                    <a:lstStyle/>
                    <a:p>
                      <a:pPr algn="ctr">
                        <a:lnSpc>
                          <a:spcPct val="115000"/>
                        </a:lnSpc>
                        <a:spcAft>
                          <a:spcPts val="1000"/>
                        </a:spcAft>
                      </a:pPr>
                      <a:r>
                        <a:rPr lang="en-CA" sz="1100" kern="1200" dirty="0" err="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InterDigital</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CA" sz="11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Dong Tian</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 C</a:t>
                      </a:r>
                      <a:endParaRPr lang="en-US"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605833"/>
                  </a:ext>
                </a:extLst>
              </a:tr>
            </a:tbl>
          </a:graphicData>
        </a:graphic>
      </p:graphicFrame>
    </p:spTree>
    <p:extLst>
      <p:ext uri="{BB962C8B-B14F-4D97-AF65-F5344CB8AC3E}">
        <p14:creationId xmlns:p14="http://schemas.microsoft.com/office/powerpoint/2010/main" val="2108313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5A5B-79E3-4339-8B3C-836B5C2E28C1}"/>
              </a:ext>
            </a:extLst>
          </p:cNvPr>
          <p:cNvSpPr>
            <a:spLocks noGrp="1"/>
          </p:cNvSpPr>
          <p:nvPr>
            <p:ph type="title"/>
          </p:nvPr>
        </p:nvSpPr>
        <p:spPr>
          <a:xfrm>
            <a:off x="171450" y="0"/>
            <a:ext cx="12020549" cy="1325563"/>
          </a:xfrm>
        </p:spPr>
        <p:txBody>
          <a:bodyPr>
            <a:normAutofit/>
          </a:bodyPr>
          <a:lstStyle/>
          <a:p>
            <a:r>
              <a:rPr lang="en-US" dirty="0"/>
              <a:t>Finalize editing of </a:t>
            </a:r>
            <a:r>
              <a:rPr lang="en-US" b="1" dirty="0"/>
              <a:t>V-PCC Study of CD </a:t>
            </a:r>
            <a:r>
              <a:rPr lang="en-US" dirty="0"/>
              <a:t>and G-PCC CD</a:t>
            </a:r>
          </a:p>
        </p:txBody>
      </p:sp>
      <p:sp>
        <p:nvSpPr>
          <p:cNvPr id="3" name="Content Placeholder 2">
            <a:extLst>
              <a:ext uri="{FF2B5EF4-FFF2-40B4-BE49-F238E27FC236}">
                <a16:creationId xmlns:a16="http://schemas.microsoft.com/office/drawing/2014/main" id="{06A46992-7421-400C-BE6F-40B14FDB7002}"/>
              </a:ext>
            </a:extLst>
          </p:cNvPr>
          <p:cNvSpPr>
            <a:spLocks noGrp="1"/>
          </p:cNvSpPr>
          <p:nvPr>
            <p:ph idx="1"/>
          </p:nvPr>
        </p:nvSpPr>
        <p:spPr>
          <a:xfrm>
            <a:off x="838200" y="1325563"/>
            <a:ext cx="10515600" cy="4724717"/>
          </a:xfrm>
        </p:spPr>
        <p:txBody>
          <a:bodyPr>
            <a:normAutofit/>
          </a:bodyPr>
          <a:lstStyle/>
          <a:p>
            <a:r>
              <a:rPr lang="de-DE" dirty="0"/>
              <a:t>E</a:t>
            </a:r>
            <a:r>
              <a:rPr lang="en-US" dirty="0" err="1"/>
              <a:t>diting</a:t>
            </a:r>
            <a:r>
              <a:rPr lang="en-US" dirty="0"/>
              <a:t> group is: Khaled </a:t>
            </a:r>
            <a:r>
              <a:rPr lang="en-US" dirty="0" err="1"/>
              <a:t>Mamou</a:t>
            </a:r>
            <a:r>
              <a:rPr lang="en-US" dirty="0"/>
              <a:t>, Rajan Joshi, Joan Llach, Sebastian Schwarz, Ali </a:t>
            </a:r>
            <a:r>
              <a:rPr lang="en-US" dirty="0" err="1"/>
              <a:t>Tabatabai</a:t>
            </a:r>
            <a:r>
              <a:rPr lang="en-US" dirty="0"/>
              <a:t>, </a:t>
            </a:r>
            <a:r>
              <a:rPr lang="en-US" dirty="0" err="1"/>
              <a:t>Ohji</a:t>
            </a:r>
            <a:r>
              <a:rPr lang="en-US" dirty="0"/>
              <a:t> Nakagami, </a:t>
            </a:r>
            <a:r>
              <a:rPr lang="en-US" dirty="0" err="1"/>
              <a:t>Vladyslav</a:t>
            </a:r>
            <a:r>
              <a:rPr lang="en-US" dirty="0"/>
              <a:t> Zakharchenko and Alexis </a:t>
            </a:r>
            <a:r>
              <a:rPr lang="en-US" dirty="0" err="1"/>
              <a:t>Tourapis</a:t>
            </a:r>
            <a:endParaRPr lang="en-US" dirty="0"/>
          </a:p>
          <a:p>
            <a:r>
              <a:rPr lang="en-US" dirty="0"/>
              <a:t>As the </a:t>
            </a:r>
            <a:r>
              <a:rPr lang="en-US" dirty="0" err="1"/>
              <a:t>AhG</a:t>
            </a:r>
            <a:r>
              <a:rPr lang="en-US" dirty="0"/>
              <a:t> chair, Ralf Schaefer organizes calls</a:t>
            </a:r>
          </a:p>
          <a:p>
            <a:r>
              <a:rPr lang="en-US" dirty="0"/>
              <a:t>Editing group had 2 </a:t>
            </a:r>
            <a:r>
              <a:rPr lang="en-US" dirty="0" err="1"/>
              <a:t>Webex</a:t>
            </a:r>
            <a:r>
              <a:rPr lang="en-US" dirty="0"/>
              <a:t> meetings so as to produce the 2</a:t>
            </a:r>
            <a:r>
              <a:rPr lang="en-US" baseline="30000" dirty="0"/>
              <a:t>nd</a:t>
            </a:r>
            <a:r>
              <a:rPr lang="en-US" dirty="0"/>
              <a:t> Study of CD. </a:t>
            </a:r>
            <a:r>
              <a:rPr lang="en-US" dirty="0">
                <a:highlight>
                  <a:srgbClr val="00FF00"/>
                </a:highlight>
              </a:rPr>
              <a:t>w18479</a:t>
            </a:r>
            <a:r>
              <a:rPr lang="en-US" dirty="0"/>
              <a:t> published. This includes all agreed changes from MPEG#126, the new adoptions and it addresses some of the NB comments</a:t>
            </a:r>
          </a:p>
          <a:p>
            <a:r>
              <a:rPr lang="en-US" dirty="0"/>
              <a:t>Editing group will now focus on NB comments and editors comments (Draft </a:t>
            </a:r>
            <a:r>
              <a:rPr lang="en-US" dirty="0" err="1"/>
              <a:t>DoC</a:t>
            </a:r>
            <a:r>
              <a:rPr lang="en-US" dirty="0"/>
              <a:t> for ISO/IEC CD 23090-5 Video-based Point Cloud Compression </a:t>
            </a:r>
            <a:r>
              <a:rPr lang="en-US" dirty="0">
                <a:highlight>
                  <a:srgbClr val="FF0000"/>
                </a:highlight>
              </a:rPr>
              <a:t>w18502</a:t>
            </a:r>
            <a:r>
              <a:rPr lang="en-US" dirty="0"/>
              <a:t>: 17/05/2019)</a:t>
            </a:r>
          </a:p>
        </p:txBody>
      </p:sp>
    </p:spTree>
    <p:extLst>
      <p:ext uri="{BB962C8B-B14F-4D97-AF65-F5344CB8AC3E}">
        <p14:creationId xmlns:p14="http://schemas.microsoft.com/office/powerpoint/2010/main" val="2473249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7750-AA73-4D79-8FA5-FA17E2B8421C}"/>
              </a:ext>
            </a:extLst>
          </p:cNvPr>
          <p:cNvSpPr>
            <a:spLocks noGrp="1"/>
          </p:cNvSpPr>
          <p:nvPr>
            <p:ph type="title"/>
          </p:nvPr>
        </p:nvSpPr>
        <p:spPr>
          <a:xfrm>
            <a:off x="425903" y="18255"/>
            <a:ext cx="11340193" cy="1386002"/>
          </a:xfrm>
        </p:spPr>
        <p:txBody>
          <a:bodyPr>
            <a:normAutofit/>
          </a:bodyPr>
          <a:lstStyle/>
          <a:p>
            <a:pPr algn="ctr"/>
            <a:r>
              <a:rPr lang="en-US" dirty="0"/>
              <a:t>Update the CTC and provide updated anchor points</a:t>
            </a:r>
            <a:endParaRPr lang="de-DE" dirty="0"/>
          </a:p>
        </p:txBody>
      </p:sp>
      <p:sp>
        <p:nvSpPr>
          <p:cNvPr id="3" name="Content Placeholder 2">
            <a:extLst>
              <a:ext uri="{FF2B5EF4-FFF2-40B4-BE49-F238E27FC236}">
                <a16:creationId xmlns:a16="http://schemas.microsoft.com/office/drawing/2014/main" id="{00C1F438-AA2F-4013-BB6B-5456E7AD3B1F}"/>
              </a:ext>
            </a:extLst>
          </p:cNvPr>
          <p:cNvSpPr>
            <a:spLocks noGrp="1"/>
          </p:cNvSpPr>
          <p:nvPr>
            <p:ph idx="1"/>
          </p:nvPr>
        </p:nvSpPr>
        <p:spPr>
          <a:xfrm>
            <a:off x="838200" y="1825625"/>
            <a:ext cx="10515600" cy="3857723"/>
          </a:xfrm>
        </p:spPr>
        <p:txBody>
          <a:bodyPr>
            <a:normAutofit/>
          </a:bodyPr>
          <a:lstStyle/>
          <a:p>
            <a:r>
              <a:rPr lang="en-US" dirty="0"/>
              <a:t>Common Test Conditions for PCC</a:t>
            </a:r>
            <a:r>
              <a:rPr lang="de-DE" dirty="0"/>
              <a:t>: </a:t>
            </a:r>
            <a:r>
              <a:rPr lang="de-DE" dirty="0">
                <a:highlight>
                  <a:srgbClr val="00FF00"/>
                </a:highlight>
              </a:rPr>
              <a:t>w18474</a:t>
            </a:r>
            <a:r>
              <a:rPr lang="de-DE" dirty="0"/>
              <a:t> </a:t>
            </a:r>
            <a:r>
              <a:rPr lang="de-DE" dirty="0" err="1"/>
              <a:t>published</a:t>
            </a:r>
            <a:r>
              <a:rPr lang="de-DE" dirty="0"/>
              <a:t> (WORD </a:t>
            </a:r>
            <a:r>
              <a:rPr lang="de-DE" dirty="0" err="1"/>
              <a:t>document</a:t>
            </a:r>
            <a:r>
              <a:rPr lang="de-DE" dirty="0"/>
              <a:t> and </a:t>
            </a:r>
            <a:r>
              <a:rPr lang="de-DE" dirty="0" err="1"/>
              <a:t>both</a:t>
            </a:r>
            <a:r>
              <a:rPr lang="de-DE" dirty="0"/>
              <a:t> </a:t>
            </a:r>
            <a:r>
              <a:rPr lang="de-DE" dirty="0" err="1"/>
              <a:t>templates</a:t>
            </a:r>
            <a:r>
              <a:rPr lang="de-DE" dirty="0"/>
              <a:t>)</a:t>
            </a:r>
          </a:p>
          <a:p>
            <a:r>
              <a:rPr lang="en-US" dirty="0"/>
              <a:t>V-PCC performance evaluation and anchor results: </a:t>
            </a:r>
            <a:r>
              <a:rPr lang="de-DE" dirty="0">
                <a:highlight>
                  <a:srgbClr val="00FF00"/>
                </a:highlight>
              </a:rPr>
              <a:t>w18477</a:t>
            </a:r>
            <a:r>
              <a:rPr lang="de-DE" dirty="0"/>
              <a:t> (10/05/2019). </a:t>
            </a:r>
            <a:r>
              <a:rPr lang="de-DE" dirty="0" err="1"/>
              <a:t>Sent</a:t>
            </a:r>
            <a:r>
              <a:rPr lang="de-DE" dirty="0"/>
              <a:t> </a:t>
            </a:r>
            <a:r>
              <a:rPr lang="de-DE" dirty="0" err="1"/>
              <a:t>to</a:t>
            </a:r>
            <a:r>
              <a:rPr lang="de-DE" dirty="0"/>
              <a:t> </a:t>
            </a:r>
            <a:r>
              <a:rPr lang="de-DE" dirty="0" err="1"/>
              <a:t>the</a:t>
            </a:r>
            <a:r>
              <a:rPr lang="de-DE" dirty="0"/>
              <a:t> </a:t>
            </a:r>
            <a:r>
              <a:rPr lang="de-DE" dirty="0" err="1"/>
              <a:t>reflector</a:t>
            </a:r>
            <a:r>
              <a:rPr lang="de-DE" dirty="0"/>
              <a:t> on 21/5/2019, but not </a:t>
            </a:r>
            <a:r>
              <a:rPr lang="de-DE" dirty="0" err="1"/>
              <a:t>yet</a:t>
            </a:r>
            <a:r>
              <a:rPr lang="de-DE" dirty="0"/>
              <a:t> </a:t>
            </a:r>
            <a:r>
              <a:rPr lang="de-DE" dirty="0" err="1"/>
              <a:t>uploaded</a:t>
            </a:r>
            <a:endParaRPr lang="en-US" dirty="0"/>
          </a:p>
          <a:p>
            <a:r>
              <a:rPr lang="en-US" dirty="0"/>
              <a:t>V-PCC Test Model: </a:t>
            </a:r>
            <a:r>
              <a:rPr lang="en-US" dirty="0">
                <a:highlight>
                  <a:srgbClr val="00FF00"/>
                </a:highlight>
              </a:rPr>
              <a:t>w18475</a:t>
            </a:r>
            <a:r>
              <a:rPr lang="en-US" dirty="0"/>
              <a:t> (03/05/2019)</a:t>
            </a:r>
          </a:p>
          <a:p>
            <a:r>
              <a:rPr lang="en-US" dirty="0"/>
              <a:t>G-PCC performance evaluation and anchor results: </a:t>
            </a:r>
            <a:r>
              <a:rPr lang="en-US" dirty="0">
                <a:highlight>
                  <a:srgbClr val="00FF00"/>
                </a:highlight>
              </a:rPr>
              <a:t>w18476</a:t>
            </a:r>
            <a:r>
              <a:rPr lang="en-US" dirty="0"/>
              <a:t> published</a:t>
            </a:r>
          </a:p>
          <a:p>
            <a:r>
              <a:rPr lang="en-US" dirty="0"/>
              <a:t>G-PCC Test Model: </a:t>
            </a:r>
            <a:r>
              <a:rPr lang="en-US" dirty="0">
                <a:highlight>
                  <a:srgbClr val="00FF00"/>
                </a:highlight>
              </a:rPr>
              <a:t>w18473</a:t>
            </a:r>
            <a:r>
              <a:rPr lang="en-US" dirty="0"/>
              <a:t> published</a:t>
            </a:r>
          </a:p>
        </p:txBody>
      </p:sp>
    </p:spTree>
    <p:extLst>
      <p:ext uri="{BB962C8B-B14F-4D97-AF65-F5344CB8AC3E}">
        <p14:creationId xmlns:p14="http://schemas.microsoft.com/office/powerpoint/2010/main" val="7306222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5A5B-79E3-4339-8B3C-836B5C2E28C1}"/>
              </a:ext>
            </a:extLst>
          </p:cNvPr>
          <p:cNvSpPr>
            <a:spLocks noGrp="1"/>
          </p:cNvSpPr>
          <p:nvPr>
            <p:ph type="title"/>
          </p:nvPr>
        </p:nvSpPr>
        <p:spPr>
          <a:xfrm>
            <a:off x="171450" y="0"/>
            <a:ext cx="11838214" cy="1325563"/>
          </a:xfrm>
        </p:spPr>
        <p:txBody>
          <a:bodyPr>
            <a:normAutofit/>
          </a:bodyPr>
          <a:lstStyle/>
          <a:p>
            <a:r>
              <a:rPr lang="en-US" dirty="0"/>
              <a:t>Finalize editing of V-PCC Study of CD and </a:t>
            </a:r>
            <a:r>
              <a:rPr lang="en-US" b="1" dirty="0"/>
              <a:t>G-PCC CD</a:t>
            </a:r>
          </a:p>
        </p:txBody>
      </p:sp>
      <p:sp>
        <p:nvSpPr>
          <p:cNvPr id="3" name="Content Placeholder 2">
            <a:extLst>
              <a:ext uri="{FF2B5EF4-FFF2-40B4-BE49-F238E27FC236}">
                <a16:creationId xmlns:a16="http://schemas.microsoft.com/office/drawing/2014/main" id="{06A46992-7421-400C-BE6F-40B14FDB7002}"/>
              </a:ext>
            </a:extLst>
          </p:cNvPr>
          <p:cNvSpPr>
            <a:spLocks noGrp="1"/>
          </p:cNvSpPr>
          <p:nvPr>
            <p:ph idx="1"/>
          </p:nvPr>
        </p:nvSpPr>
        <p:spPr>
          <a:xfrm>
            <a:off x="838200" y="1825624"/>
            <a:ext cx="10515600" cy="4724717"/>
          </a:xfrm>
        </p:spPr>
        <p:txBody>
          <a:bodyPr>
            <a:normAutofit/>
          </a:bodyPr>
          <a:lstStyle/>
          <a:p>
            <a:r>
              <a:rPr lang="de-DE" dirty="0"/>
              <a:t>E</a:t>
            </a:r>
            <a:r>
              <a:rPr lang="en-US" dirty="0" err="1"/>
              <a:t>diting</a:t>
            </a:r>
            <a:r>
              <a:rPr lang="en-US" dirty="0"/>
              <a:t> group is: Ohji Nakagami, Khaled </a:t>
            </a:r>
            <a:r>
              <a:rPr lang="en-US" dirty="0" err="1"/>
              <a:t>Mamou</a:t>
            </a:r>
            <a:r>
              <a:rPr lang="en-US" dirty="0"/>
              <a:t>, David Flynn, </a:t>
            </a:r>
            <a:r>
              <a:rPr lang="en-US" dirty="0" err="1"/>
              <a:t>Toshiyasu</a:t>
            </a:r>
            <a:r>
              <a:rPr lang="en-US" dirty="0"/>
              <a:t> </a:t>
            </a:r>
            <a:r>
              <a:rPr lang="en-US" dirty="0" err="1"/>
              <a:t>Sugio</a:t>
            </a:r>
            <a:r>
              <a:rPr lang="en-US" dirty="0"/>
              <a:t> and Vladyslav Zakharchenko</a:t>
            </a:r>
          </a:p>
          <a:p>
            <a:r>
              <a:rPr lang="en-US" dirty="0"/>
              <a:t>Ohji organizes calls</a:t>
            </a:r>
          </a:p>
          <a:p>
            <a:r>
              <a:rPr lang="en-US" dirty="0"/>
              <a:t>Editing group had 8 </a:t>
            </a:r>
            <a:r>
              <a:rPr lang="en-US" dirty="0" err="1"/>
              <a:t>Webex</a:t>
            </a:r>
            <a:r>
              <a:rPr lang="en-US" dirty="0"/>
              <a:t> meetings so far, next and final one is scheduled for next week</a:t>
            </a:r>
          </a:p>
        </p:txBody>
      </p:sp>
    </p:spTree>
    <p:extLst>
      <p:ext uri="{BB962C8B-B14F-4D97-AF65-F5344CB8AC3E}">
        <p14:creationId xmlns:p14="http://schemas.microsoft.com/office/powerpoint/2010/main" val="19519091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B7A7-BC6F-4C81-A595-12D746DA6FF2}"/>
              </a:ext>
            </a:extLst>
          </p:cNvPr>
          <p:cNvSpPr>
            <a:spLocks noGrp="1"/>
          </p:cNvSpPr>
          <p:nvPr>
            <p:ph type="title"/>
          </p:nvPr>
        </p:nvSpPr>
        <p:spPr>
          <a:xfrm>
            <a:off x="756557" y="18255"/>
            <a:ext cx="10515600" cy="1325563"/>
          </a:xfrm>
        </p:spPr>
        <p:txBody>
          <a:bodyPr/>
          <a:lstStyle/>
          <a:p>
            <a:r>
              <a:rPr lang="en-US" dirty="0"/>
              <a:t>Solicit contributions on profiles and conformance for V-PCC</a:t>
            </a:r>
          </a:p>
        </p:txBody>
      </p:sp>
      <p:sp>
        <p:nvSpPr>
          <p:cNvPr id="3" name="Content Placeholder 2">
            <a:extLst>
              <a:ext uri="{FF2B5EF4-FFF2-40B4-BE49-F238E27FC236}">
                <a16:creationId xmlns:a16="http://schemas.microsoft.com/office/drawing/2014/main" id="{AEE4AE43-616F-4100-B8C1-6487AF4AC27A}"/>
              </a:ext>
            </a:extLst>
          </p:cNvPr>
          <p:cNvSpPr>
            <a:spLocks noGrp="1"/>
          </p:cNvSpPr>
          <p:nvPr>
            <p:ph idx="1"/>
          </p:nvPr>
        </p:nvSpPr>
        <p:spPr/>
        <p:txBody>
          <a:bodyPr/>
          <a:lstStyle/>
          <a:p>
            <a:r>
              <a:rPr lang="en-US" dirty="0"/>
              <a:t>There was a first </a:t>
            </a:r>
            <a:r>
              <a:rPr lang="en-US" dirty="0" err="1"/>
              <a:t>Webex</a:t>
            </a:r>
            <a:r>
              <a:rPr lang="en-US" dirty="0"/>
              <a:t> on May 16</a:t>
            </a:r>
            <a:r>
              <a:rPr lang="en-US" baseline="30000" dirty="0"/>
              <a:t>th</a:t>
            </a:r>
            <a:r>
              <a:rPr lang="en-US" dirty="0"/>
              <a:t> with 6 participants. Sebastian shorty summarized the situation that there are two schools. The first one wants a base profile with a minimum set of tools, where the second one suggests to include more tools. Discussion is still ongoing</a:t>
            </a:r>
          </a:p>
          <a:p>
            <a:r>
              <a:rPr lang="en-US" dirty="0"/>
              <a:t>Related output documents are published:</a:t>
            </a:r>
          </a:p>
          <a:p>
            <a:pPr lvl="1"/>
            <a:r>
              <a:rPr lang="en-US" dirty="0"/>
              <a:t>New ideas on establishing PCC profiles: </a:t>
            </a:r>
            <a:r>
              <a:rPr lang="en-US" dirty="0">
                <a:highlight>
                  <a:srgbClr val="00FF00"/>
                </a:highlight>
              </a:rPr>
              <a:t>w18494</a:t>
            </a:r>
          </a:p>
          <a:p>
            <a:pPr lvl="1"/>
            <a:r>
              <a:rPr lang="en-US" dirty="0"/>
              <a:t>CE P.0 on profiles: </a:t>
            </a:r>
            <a:r>
              <a:rPr lang="en-US" dirty="0">
                <a:highlight>
                  <a:srgbClr val="00FF00"/>
                </a:highlight>
              </a:rPr>
              <a:t>w18495</a:t>
            </a:r>
          </a:p>
          <a:p>
            <a:pPr lvl="1"/>
            <a:r>
              <a:rPr lang="en-US" dirty="0"/>
              <a:t>Working Draft 1.0 of V-PCC Profiles: </a:t>
            </a:r>
            <a:r>
              <a:rPr lang="en-US" dirty="0">
                <a:highlight>
                  <a:srgbClr val="00FF00"/>
                </a:highlight>
              </a:rPr>
              <a:t>w18519</a:t>
            </a:r>
          </a:p>
        </p:txBody>
      </p:sp>
    </p:spTree>
    <p:extLst>
      <p:ext uri="{BB962C8B-B14F-4D97-AF65-F5344CB8AC3E}">
        <p14:creationId xmlns:p14="http://schemas.microsoft.com/office/powerpoint/2010/main" val="26260754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D514-EA36-4CE1-BA22-F7489AE79C59}"/>
              </a:ext>
            </a:extLst>
          </p:cNvPr>
          <p:cNvSpPr>
            <a:spLocks noGrp="1"/>
          </p:cNvSpPr>
          <p:nvPr>
            <p:ph type="title"/>
          </p:nvPr>
        </p:nvSpPr>
        <p:spPr>
          <a:xfrm>
            <a:off x="838200" y="18255"/>
            <a:ext cx="10515600" cy="1325563"/>
          </a:xfrm>
        </p:spPr>
        <p:txBody>
          <a:bodyPr>
            <a:normAutofit fontScale="90000"/>
          </a:bodyPr>
          <a:lstStyle/>
          <a:p>
            <a:r>
              <a:rPr lang="en-US" dirty="0"/>
              <a:t>Solicit contributions on additional PCC use cases</a:t>
            </a:r>
            <a:br>
              <a:rPr lang="fr-FR" dirty="0"/>
            </a:br>
            <a:endParaRPr lang="fr-FR" dirty="0"/>
          </a:p>
        </p:txBody>
      </p:sp>
      <p:sp>
        <p:nvSpPr>
          <p:cNvPr id="3" name="Content Placeholder 2">
            <a:extLst>
              <a:ext uri="{FF2B5EF4-FFF2-40B4-BE49-F238E27FC236}">
                <a16:creationId xmlns:a16="http://schemas.microsoft.com/office/drawing/2014/main" id="{2E5A64F2-8161-4DBA-A38D-BCFD6D35D869}"/>
              </a:ext>
            </a:extLst>
          </p:cNvPr>
          <p:cNvSpPr>
            <a:spLocks noGrp="1"/>
          </p:cNvSpPr>
          <p:nvPr>
            <p:ph idx="1"/>
          </p:nvPr>
        </p:nvSpPr>
        <p:spPr>
          <a:xfrm>
            <a:off x="838200" y="1050018"/>
            <a:ext cx="10515600" cy="4351338"/>
          </a:xfrm>
        </p:spPr>
        <p:txBody>
          <a:bodyPr/>
          <a:lstStyle/>
          <a:p>
            <a:r>
              <a:rPr lang="de-DE" dirty="0"/>
              <a:t>Ralf </a:t>
            </a:r>
            <a:r>
              <a:rPr lang="de-DE" dirty="0" err="1"/>
              <a:t>reminded</a:t>
            </a:r>
            <a:r>
              <a:rPr lang="de-DE" dirty="0"/>
              <a:t> </a:t>
            </a:r>
            <a:r>
              <a:rPr lang="de-DE" dirty="0" err="1"/>
              <a:t>the</a:t>
            </a:r>
            <a:r>
              <a:rPr lang="de-DE" dirty="0"/>
              <a:t> </a:t>
            </a:r>
            <a:r>
              <a:rPr lang="de-DE" dirty="0" err="1"/>
              <a:t>group</a:t>
            </a:r>
            <a:r>
              <a:rPr lang="de-DE" dirty="0"/>
              <a:t> </a:t>
            </a:r>
            <a:r>
              <a:rPr lang="de-DE" dirty="0" err="1"/>
              <a:t>to</a:t>
            </a:r>
            <a:r>
              <a:rPr lang="de-DE" dirty="0"/>
              <a:t> </a:t>
            </a:r>
            <a:r>
              <a:rPr lang="de-DE" dirty="0" err="1"/>
              <a:t>work</a:t>
            </a:r>
            <a:r>
              <a:rPr lang="de-DE" dirty="0"/>
              <a:t> on </a:t>
            </a:r>
            <a:r>
              <a:rPr lang="de-DE" dirty="0" err="1"/>
              <a:t>input</a:t>
            </a:r>
            <a:r>
              <a:rPr lang="de-DE" dirty="0"/>
              <a:t> </a:t>
            </a:r>
            <a:r>
              <a:rPr lang="de-DE" dirty="0" err="1"/>
              <a:t>documents</a:t>
            </a:r>
            <a:r>
              <a:rPr lang="de-DE" dirty="0"/>
              <a:t> on </a:t>
            </a:r>
            <a:r>
              <a:rPr lang="de-DE" dirty="0" err="1"/>
              <a:t>use</a:t>
            </a:r>
            <a:r>
              <a:rPr lang="de-DE" dirty="0"/>
              <a:t> </a:t>
            </a:r>
            <a:r>
              <a:rPr lang="de-DE" dirty="0" err="1"/>
              <a:t>cases</a:t>
            </a:r>
            <a:r>
              <a:rPr lang="de-DE" dirty="0"/>
              <a:t> </a:t>
            </a:r>
            <a:r>
              <a:rPr lang="de-DE" dirty="0" err="1"/>
              <a:t>for</a:t>
            </a:r>
            <a:r>
              <a:rPr lang="de-DE" dirty="0"/>
              <a:t> </a:t>
            </a:r>
            <a:r>
              <a:rPr lang="de-DE" dirty="0" err="1"/>
              <a:t>the</a:t>
            </a:r>
            <a:r>
              <a:rPr lang="de-DE" dirty="0"/>
              <a:t> </a:t>
            </a:r>
            <a:r>
              <a:rPr lang="de-DE" dirty="0" err="1"/>
              <a:t>next</a:t>
            </a:r>
            <a:r>
              <a:rPr lang="de-DE" dirty="0"/>
              <a:t> </a:t>
            </a:r>
            <a:r>
              <a:rPr lang="de-DE" dirty="0" err="1"/>
              <a:t>meeting</a:t>
            </a:r>
            <a:endParaRPr lang="fr-FR" dirty="0"/>
          </a:p>
        </p:txBody>
      </p:sp>
    </p:spTree>
    <p:extLst>
      <p:ext uri="{BB962C8B-B14F-4D97-AF65-F5344CB8AC3E}">
        <p14:creationId xmlns:p14="http://schemas.microsoft.com/office/powerpoint/2010/main" val="466365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Coordinate scientific and technical dissemination of 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838200" y="1572532"/>
            <a:ext cx="10515600" cy="4351338"/>
          </a:xfrm>
        </p:spPr>
        <p:txBody>
          <a:bodyPr/>
          <a:lstStyle/>
          <a:p>
            <a:r>
              <a:rPr lang="fr-FR" dirty="0"/>
              <a:t>Samsung </a:t>
            </a:r>
            <a:r>
              <a:rPr lang="fr-FR" dirty="0" err="1"/>
              <a:t>shared</a:t>
            </a:r>
            <a:r>
              <a:rPr lang="fr-FR" dirty="0"/>
              <a:t> the participation in the </a:t>
            </a:r>
            <a:r>
              <a:rPr lang="fr-FR" dirty="0" err="1"/>
              <a:t>following</a:t>
            </a:r>
            <a:r>
              <a:rPr lang="fr-FR" dirty="0"/>
              <a:t> </a:t>
            </a:r>
            <a:r>
              <a:rPr lang="fr-FR" dirty="0" err="1"/>
              <a:t>events</a:t>
            </a:r>
            <a:r>
              <a:rPr lang="fr-FR" dirty="0"/>
              <a:t>:</a:t>
            </a:r>
          </a:p>
          <a:p>
            <a:pPr lvl="1"/>
            <a:r>
              <a:rPr lang="en-US" dirty="0"/>
              <a:t>AIS/SMPTE conference mainly attended by content creators: </a:t>
            </a:r>
            <a:r>
              <a:rPr lang="en-US" u="sng" dirty="0">
                <a:hlinkClick r:id="rId2"/>
              </a:rPr>
              <a:t>https://www.smpte.org/sections/san-francisco/events/smpte-and-ais-present-entertainment-technology-2019?action</a:t>
            </a:r>
            <a:endParaRPr lang="en-US" dirty="0"/>
          </a:p>
          <a:p>
            <a:pPr lvl="1"/>
            <a:endParaRPr lang="fr-FR" dirty="0"/>
          </a:p>
          <a:p>
            <a:pPr lvl="1"/>
            <a:endParaRPr lang="fr-FR" dirty="0"/>
          </a:p>
          <a:p>
            <a:pPr lvl="1"/>
            <a:endParaRPr lang="fr-FR" dirty="0"/>
          </a:p>
          <a:p>
            <a:pPr lvl="1"/>
            <a:endParaRPr lang="fr-FR" dirty="0"/>
          </a:p>
          <a:p>
            <a:pPr lvl="1"/>
            <a:r>
              <a:rPr lang="en-US" dirty="0"/>
              <a:t>The 2019 5G &amp; Beyond Forum at Univ. California, San Diego: </a:t>
            </a:r>
            <a:r>
              <a:rPr lang="en-US" u="sng" dirty="0">
                <a:hlinkClick r:id="rId3"/>
              </a:rPr>
              <a:t>http://5g.ucsd.edu/content/agenda-2019</a:t>
            </a:r>
            <a:endParaRPr lang="en-US" dirty="0"/>
          </a:p>
          <a:p>
            <a:pPr lvl="1"/>
            <a:endParaRPr lang="fr-FR" dirty="0"/>
          </a:p>
        </p:txBody>
      </p:sp>
      <p:pic>
        <p:nvPicPr>
          <p:cNvPr id="4" name="Picture 3">
            <a:extLst>
              <a:ext uri="{FF2B5EF4-FFF2-40B4-BE49-F238E27FC236}">
                <a16:creationId xmlns:a16="http://schemas.microsoft.com/office/drawing/2014/main" id="{DC8EF8B7-5A17-44A2-A8A8-EF837EC270C8}"/>
              </a:ext>
            </a:extLst>
          </p:cNvPr>
          <p:cNvPicPr>
            <a:picLocks noChangeAspect="1"/>
          </p:cNvPicPr>
          <p:nvPr/>
        </p:nvPicPr>
        <p:blipFill>
          <a:blip r:embed="rId4"/>
          <a:stretch>
            <a:fillRect/>
          </a:stretch>
        </p:blipFill>
        <p:spPr>
          <a:xfrm>
            <a:off x="1488006" y="3167013"/>
            <a:ext cx="5962650" cy="1428750"/>
          </a:xfrm>
          <a:prstGeom prst="rect">
            <a:avLst/>
          </a:prstGeom>
        </p:spPr>
      </p:pic>
    </p:spTree>
    <p:extLst>
      <p:ext uri="{BB962C8B-B14F-4D97-AF65-F5344CB8AC3E}">
        <p14:creationId xmlns:p14="http://schemas.microsoft.com/office/powerpoint/2010/main" val="27425860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309489" y="18255"/>
            <a:ext cx="11591779" cy="1884024"/>
          </a:xfrm>
        </p:spPr>
        <p:txBody>
          <a:bodyPr>
            <a:normAutofit fontScale="90000"/>
          </a:bodyPr>
          <a:lstStyle/>
          <a:p>
            <a:r>
              <a:rPr lang="en-US" dirty="0"/>
              <a:t>Coordinate communications of PCC to fairs, exhibitions, workshops and prepare a public web-site with relevant information about PCC (1/3)</a:t>
            </a:r>
            <a:endParaRPr lang="fr-FR" dirty="0"/>
          </a:p>
        </p:txBody>
      </p:sp>
      <p:sp>
        <p:nvSpPr>
          <p:cNvPr id="6" name="Content Placeholder 2">
            <a:extLst>
              <a:ext uri="{FF2B5EF4-FFF2-40B4-BE49-F238E27FC236}">
                <a16:creationId xmlns:a16="http://schemas.microsoft.com/office/drawing/2014/main" id="{54CD750C-6E25-449D-AAE4-820A742ED632}"/>
              </a:ext>
            </a:extLst>
          </p:cNvPr>
          <p:cNvSpPr>
            <a:spLocks noGrp="1"/>
          </p:cNvSpPr>
          <p:nvPr>
            <p:ph idx="1"/>
          </p:nvPr>
        </p:nvSpPr>
        <p:spPr>
          <a:xfrm>
            <a:off x="772885" y="2013404"/>
            <a:ext cx="10515600" cy="2232025"/>
          </a:xfrm>
        </p:spPr>
        <p:txBody>
          <a:bodyPr/>
          <a:lstStyle/>
          <a:p>
            <a:r>
              <a:rPr lang="en-US" dirty="0"/>
              <a:t>In order to reach wider dissemination of MPEG’s work on Point Cloud Compression it has been suggested over the reflector:</a:t>
            </a:r>
          </a:p>
          <a:p>
            <a:pPr lvl="1"/>
            <a:r>
              <a:rPr lang="en-US" dirty="0"/>
              <a:t>Open the PCC GIT to the public</a:t>
            </a:r>
          </a:p>
          <a:p>
            <a:pPr lvl="1"/>
            <a:r>
              <a:rPr lang="fr-FR" dirty="0" err="1"/>
              <a:t>Establish</a:t>
            </a:r>
            <a:r>
              <a:rPr lang="fr-FR" dirty="0"/>
              <a:t> a public </a:t>
            </a:r>
            <a:r>
              <a:rPr lang="fr-FR" dirty="0" err="1"/>
              <a:t>website</a:t>
            </a:r>
            <a:r>
              <a:rPr lang="fr-FR" dirty="0"/>
              <a:t> </a:t>
            </a:r>
            <a:r>
              <a:rPr lang="fr-FR" dirty="0" err="1"/>
              <a:t>related</a:t>
            </a:r>
            <a:r>
              <a:rPr lang="fr-FR" dirty="0"/>
              <a:t> to MPEG-PCC </a:t>
            </a:r>
            <a:r>
              <a:rPr lang="fr-FR" dirty="0" err="1"/>
              <a:t>where</a:t>
            </a:r>
            <a:r>
              <a:rPr lang="fr-FR" dirty="0"/>
              <a:t> PCC </a:t>
            </a:r>
            <a:r>
              <a:rPr lang="fr-FR" dirty="0" err="1"/>
              <a:t>related</a:t>
            </a:r>
            <a:r>
              <a:rPr lang="fr-FR" dirty="0"/>
              <a:t> documents can </a:t>
            </a:r>
            <a:r>
              <a:rPr lang="fr-FR" dirty="0" err="1"/>
              <a:t>be</a:t>
            </a:r>
            <a:r>
              <a:rPr lang="fr-FR" dirty="0"/>
              <a:t> </a:t>
            </a:r>
            <a:r>
              <a:rPr lang="fr-FR" dirty="0" err="1"/>
              <a:t>published</a:t>
            </a:r>
            <a:r>
              <a:rPr lang="fr-FR" dirty="0"/>
              <a:t> by </a:t>
            </a:r>
            <a:r>
              <a:rPr lang="fr-FR" dirty="0" err="1"/>
              <a:t>those</a:t>
            </a:r>
            <a:r>
              <a:rPr lang="fr-FR" dirty="0"/>
              <a:t> </a:t>
            </a:r>
            <a:r>
              <a:rPr lang="fr-FR" dirty="0" err="1"/>
              <a:t>who</a:t>
            </a:r>
            <a:r>
              <a:rPr lang="fr-FR" dirty="0"/>
              <a:t> </a:t>
            </a:r>
            <a:r>
              <a:rPr lang="fr-FR" dirty="0" err="1"/>
              <a:t>would</a:t>
            </a:r>
            <a:r>
              <a:rPr lang="fr-FR" dirty="0"/>
              <a:t> like to do </a:t>
            </a:r>
            <a:r>
              <a:rPr lang="fr-FR" dirty="0" err="1"/>
              <a:t>so</a:t>
            </a:r>
            <a:endParaRPr lang="fr-FR" dirty="0"/>
          </a:p>
        </p:txBody>
      </p:sp>
    </p:spTree>
    <p:extLst>
      <p:ext uri="{BB962C8B-B14F-4D97-AF65-F5344CB8AC3E}">
        <p14:creationId xmlns:p14="http://schemas.microsoft.com/office/powerpoint/2010/main" val="19435140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309489" y="18255"/>
            <a:ext cx="11591779" cy="1884024"/>
          </a:xfrm>
        </p:spPr>
        <p:txBody>
          <a:bodyPr>
            <a:normAutofit fontScale="90000"/>
          </a:bodyPr>
          <a:lstStyle/>
          <a:p>
            <a:r>
              <a:rPr lang="en-US" dirty="0"/>
              <a:t>Coordinate communications of PCC to fairs, exhibitions, workshops and prepare a public web-site with relevant information about PCC (2/3)</a:t>
            </a:r>
            <a:endParaRPr lang="fr-FR" dirty="0"/>
          </a:p>
        </p:txBody>
      </p:sp>
      <p:sp>
        <p:nvSpPr>
          <p:cNvPr id="6" name="Content Placeholder 2">
            <a:extLst>
              <a:ext uri="{FF2B5EF4-FFF2-40B4-BE49-F238E27FC236}">
                <a16:creationId xmlns:a16="http://schemas.microsoft.com/office/drawing/2014/main" id="{54CD750C-6E25-449D-AAE4-820A742ED632}"/>
              </a:ext>
            </a:extLst>
          </p:cNvPr>
          <p:cNvSpPr>
            <a:spLocks noGrp="1"/>
          </p:cNvSpPr>
          <p:nvPr>
            <p:ph idx="1"/>
          </p:nvPr>
        </p:nvSpPr>
        <p:spPr>
          <a:xfrm>
            <a:off x="772885" y="2013404"/>
            <a:ext cx="10515600" cy="4351338"/>
          </a:xfrm>
        </p:spPr>
        <p:txBody>
          <a:bodyPr>
            <a:normAutofit fontScale="92500" lnSpcReduction="10000"/>
          </a:bodyPr>
          <a:lstStyle/>
          <a:p>
            <a:r>
              <a:rPr lang="en-US" dirty="0"/>
              <a:t>Ralf explained that the PCC </a:t>
            </a:r>
            <a:r>
              <a:rPr lang="en-US" dirty="0" err="1"/>
              <a:t>AhG</a:t>
            </a:r>
            <a:r>
              <a:rPr lang="en-US" dirty="0"/>
              <a:t> chairs received a number of written support statements from those who were in favor of making the GIT (both V-PCC and G-PCC) publicly available before MPEG#127. One company that was in favor suggested to do this after a discussion at MPEG#127. No opposition has been received.</a:t>
            </a:r>
          </a:p>
          <a:p>
            <a:r>
              <a:rPr lang="en-US" dirty="0"/>
              <a:t>After a discussion, the </a:t>
            </a:r>
            <a:r>
              <a:rPr lang="en-US" b="1" dirty="0" err="1"/>
              <a:t>AhG</a:t>
            </a:r>
            <a:r>
              <a:rPr lang="en-US" b="1" dirty="0"/>
              <a:t> decided unanimously to make the GIT immediately public available</a:t>
            </a:r>
            <a:r>
              <a:rPr lang="en-US" dirty="0"/>
              <a:t>. David Flynn will put this in action through setting up a mirror on the MPEG GitHub account at </a:t>
            </a:r>
            <a:r>
              <a:rPr lang="en-US" u="sng" dirty="0">
                <a:hlinkClick r:id="rId2"/>
              </a:rPr>
              <a:t>https://github.com/MPEGGroup</a:t>
            </a:r>
            <a:r>
              <a:rPr lang="en-US" dirty="0"/>
              <a:t>. We would mirror the master branches and release tags of the tmc13 and tmc2 repositories. The public repositories will not be used for integration work and will, in effect, be read-only mirrors. Further suggestions can be provided in form of input documents to the next MPEG meeting.</a:t>
            </a:r>
            <a:endParaRPr lang="fr-FR" dirty="0"/>
          </a:p>
        </p:txBody>
      </p:sp>
    </p:spTree>
    <p:extLst>
      <p:ext uri="{BB962C8B-B14F-4D97-AF65-F5344CB8AC3E}">
        <p14:creationId xmlns:p14="http://schemas.microsoft.com/office/powerpoint/2010/main" val="4404517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309489" y="18255"/>
            <a:ext cx="11591779" cy="1884024"/>
          </a:xfrm>
        </p:spPr>
        <p:txBody>
          <a:bodyPr>
            <a:normAutofit fontScale="90000"/>
          </a:bodyPr>
          <a:lstStyle/>
          <a:p>
            <a:r>
              <a:rPr lang="en-US" dirty="0"/>
              <a:t>Coordinate communications of PCC to fairs, exhibitions, workshops and prepare a public web-site with relevant information about PCC (3/3)</a:t>
            </a:r>
            <a:endParaRPr lang="fr-FR" dirty="0"/>
          </a:p>
        </p:txBody>
      </p:sp>
      <p:sp>
        <p:nvSpPr>
          <p:cNvPr id="6" name="Content Placeholder 2">
            <a:extLst>
              <a:ext uri="{FF2B5EF4-FFF2-40B4-BE49-F238E27FC236}">
                <a16:creationId xmlns:a16="http://schemas.microsoft.com/office/drawing/2014/main" id="{54CD750C-6E25-449D-AAE4-820A742ED632}"/>
              </a:ext>
            </a:extLst>
          </p:cNvPr>
          <p:cNvSpPr>
            <a:spLocks noGrp="1"/>
          </p:cNvSpPr>
          <p:nvPr>
            <p:ph idx="1"/>
          </p:nvPr>
        </p:nvSpPr>
        <p:spPr>
          <a:xfrm>
            <a:off x="772885" y="2013404"/>
            <a:ext cx="10515600" cy="4351338"/>
          </a:xfrm>
        </p:spPr>
        <p:txBody>
          <a:bodyPr>
            <a:normAutofit fontScale="92500" lnSpcReduction="10000"/>
          </a:bodyPr>
          <a:lstStyle/>
          <a:p>
            <a:r>
              <a:rPr lang="en-US" dirty="0"/>
              <a:t>Further Ralf informed the group that there were also support statements for making PCC documents publicly available. He explained that the idea is not to open the MPEG document repository, but to have another site where companies can make PCC documents available if they like to do so. Marius said that another application of the site is that conference papers could reference PCC documents that have been previously uploaded there. He pointed us to </a:t>
            </a:r>
            <a:r>
              <a:rPr lang="en-US" u="sng" dirty="0">
                <a:hlinkClick r:id="rId2"/>
              </a:rPr>
              <a:t>www.mpeg-pcc.org</a:t>
            </a:r>
            <a:r>
              <a:rPr lang="en-US" dirty="0"/>
              <a:t> where he set up an initial version of the website. Documents can be uploaded by sending the documents to Marius or contributors can create their own account. Those who like can use this site immediately for making PCC documents public. Further suggestions can be provided in form of input documents to the next MPEG meeting.</a:t>
            </a:r>
            <a:endParaRPr lang="fr-FR" dirty="0"/>
          </a:p>
        </p:txBody>
      </p:sp>
    </p:spTree>
    <p:extLst>
      <p:ext uri="{BB962C8B-B14F-4D97-AF65-F5344CB8AC3E}">
        <p14:creationId xmlns:p14="http://schemas.microsoft.com/office/powerpoint/2010/main" val="2149401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AB0B-6B9D-4345-B131-FB28898A6A32}"/>
              </a:ext>
            </a:extLst>
          </p:cNvPr>
          <p:cNvSpPr>
            <a:spLocks noGrp="1"/>
          </p:cNvSpPr>
          <p:nvPr>
            <p:ph type="title"/>
          </p:nvPr>
        </p:nvSpPr>
        <p:spPr>
          <a:xfrm>
            <a:off x="838200" y="18255"/>
            <a:ext cx="10515600" cy="1325563"/>
          </a:xfrm>
        </p:spPr>
        <p:txBody>
          <a:bodyPr/>
          <a:lstStyle/>
          <a:p>
            <a:r>
              <a:rPr lang="en-US" dirty="0"/>
              <a:t>Solicit additional data sets for all categories</a:t>
            </a:r>
            <a:endParaRPr lang="fr-FR" dirty="0"/>
          </a:p>
        </p:txBody>
      </p:sp>
      <p:sp>
        <p:nvSpPr>
          <p:cNvPr id="3" name="Content Placeholder 2">
            <a:extLst>
              <a:ext uri="{FF2B5EF4-FFF2-40B4-BE49-F238E27FC236}">
                <a16:creationId xmlns:a16="http://schemas.microsoft.com/office/drawing/2014/main" id="{6C4999B6-3B50-4A16-985B-C45A83CB5447}"/>
              </a:ext>
            </a:extLst>
          </p:cNvPr>
          <p:cNvSpPr>
            <a:spLocks noGrp="1"/>
          </p:cNvSpPr>
          <p:nvPr>
            <p:ph idx="1"/>
          </p:nvPr>
        </p:nvSpPr>
        <p:spPr>
          <a:xfrm>
            <a:off x="772886" y="1253331"/>
            <a:ext cx="10515600" cy="4351338"/>
          </a:xfrm>
        </p:spPr>
        <p:txBody>
          <a:bodyPr/>
          <a:lstStyle/>
          <a:p>
            <a:r>
              <a:rPr lang="de-DE" dirty="0" err="1"/>
              <a:t>No</a:t>
            </a:r>
            <a:r>
              <a:rPr lang="de-DE" dirty="0"/>
              <a:t> </a:t>
            </a:r>
            <a:r>
              <a:rPr lang="de-DE" dirty="0" err="1"/>
              <a:t>input</a:t>
            </a:r>
            <a:r>
              <a:rPr lang="de-DE" dirty="0"/>
              <a:t> on </a:t>
            </a:r>
            <a:r>
              <a:rPr lang="de-DE" dirty="0" err="1"/>
              <a:t>this</a:t>
            </a:r>
            <a:r>
              <a:rPr lang="de-DE" dirty="0"/>
              <a:t> </a:t>
            </a:r>
            <a:r>
              <a:rPr lang="de-DE" dirty="0" err="1"/>
              <a:t>point</a:t>
            </a:r>
            <a:endParaRPr lang="fr-FR" dirty="0"/>
          </a:p>
        </p:txBody>
      </p:sp>
    </p:spTree>
    <p:extLst>
      <p:ext uri="{BB962C8B-B14F-4D97-AF65-F5344CB8AC3E}">
        <p14:creationId xmlns:p14="http://schemas.microsoft.com/office/powerpoint/2010/main" val="3223844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AB0B-6B9D-4345-B131-FB28898A6A32}"/>
              </a:ext>
            </a:extLst>
          </p:cNvPr>
          <p:cNvSpPr>
            <a:spLocks noGrp="1"/>
          </p:cNvSpPr>
          <p:nvPr>
            <p:ph type="title"/>
          </p:nvPr>
        </p:nvSpPr>
        <p:spPr>
          <a:xfrm>
            <a:off x="838200" y="18255"/>
            <a:ext cx="10515600" cy="1325563"/>
          </a:xfrm>
        </p:spPr>
        <p:txBody>
          <a:bodyPr/>
          <a:lstStyle/>
          <a:p>
            <a:r>
              <a:rPr lang="en-US" dirty="0"/>
              <a:t>AOB</a:t>
            </a:r>
            <a:endParaRPr lang="fr-FR" dirty="0"/>
          </a:p>
        </p:txBody>
      </p:sp>
      <p:sp>
        <p:nvSpPr>
          <p:cNvPr id="3" name="Content Placeholder 2">
            <a:extLst>
              <a:ext uri="{FF2B5EF4-FFF2-40B4-BE49-F238E27FC236}">
                <a16:creationId xmlns:a16="http://schemas.microsoft.com/office/drawing/2014/main" id="{6C4999B6-3B50-4A16-985B-C45A83CB5447}"/>
              </a:ext>
            </a:extLst>
          </p:cNvPr>
          <p:cNvSpPr>
            <a:spLocks noGrp="1"/>
          </p:cNvSpPr>
          <p:nvPr>
            <p:ph idx="1"/>
          </p:nvPr>
        </p:nvSpPr>
        <p:spPr>
          <a:xfrm>
            <a:off x="772886" y="1253331"/>
            <a:ext cx="10515600" cy="4351338"/>
          </a:xfrm>
        </p:spPr>
        <p:txBody>
          <a:bodyPr/>
          <a:lstStyle/>
          <a:p>
            <a:r>
              <a:rPr lang="en-US" dirty="0"/>
              <a:t>Report on PCC/Systems meeting: Not covered as there was no time left</a:t>
            </a:r>
            <a:endParaRPr lang="fr-FR" dirty="0"/>
          </a:p>
        </p:txBody>
      </p:sp>
    </p:spTree>
    <p:extLst>
      <p:ext uri="{BB962C8B-B14F-4D97-AF65-F5344CB8AC3E}">
        <p14:creationId xmlns:p14="http://schemas.microsoft.com/office/powerpoint/2010/main" val="156525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EFF-3E58-46BA-A9E0-D1F9D3721939}"/>
              </a:ext>
            </a:extLst>
          </p:cNvPr>
          <p:cNvSpPr>
            <a:spLocks noGrp="1"/>
          </p:cNvSpPr>
          <p:nvPr>
            <p:ph type="title"/>
          </p:nvPr>
        </p:nvSpPr>
        <p:spPr>
          <a:xfrm>
            <a:off x="772886" y="18255"/>
            <a:ext cx="10515600" cy="1325563"/>
          </a:xfrm>
        </p:spPr>
        <p:txBody>
          <a:bodyPr/>
          <a:lstStyle/>
          <a:p>
            <a:r>
              <a:rPr lang="en-US" dirty="0"/>
              <a:t>Update the TMs – TMC2</a:t>
            </a:r>
            <a:endParaRPr lang="de-DE" dirty="0"/>
          </a:p>
        </p:txBody>
      </p:sp>
      <p:sp>
        <p:nvSpPr>
          <p:cNvPr id="3" name="Content Placeholder 2">
            <a:extLst>
              <a:ext uri="{FF2B5EF4-FFF2-40B4-BE49-F238E27FC236}">
                <a16:creationId xmlns:a16="http://schemas.microsoft.com/office/drawing/2014/main" id="{4F0B2B5C-8288-4F0A-903D-3F7C2469B62B}"/>
              </a:ext>
            </a:extLst>
          </p:cNvPr>
          <p:cNvSpPr>
            <a:spLocks noGrp="1"/>
          </p:cNvSpPr>
          <p:nvPr>
            <p:ph idx="1"/>
          </p:nvPr>
        </p:nvSpPr>
        <p:spPr>
          <a:xfrm>
            <a:off x="838200" y="1825625"/>
            <a:ext cx="10515600" cy="3342368"/>
          </a:xfrm>
        </p:spPr>
        <p:txBody>
          <a:bodyPr>
            <a:normAutofit fontScale="70000" lnSpcReduction="20000"/>
          </a:bodyPr>
          <a:lstStyle/>
          <a:p>
            <a:r>
              <a:rPr lang="en-US" dirty="0"/>
              <a:t>SW releases:</a:t>
            </a:r>
          </a:p>
          <a:p>
            <a:pPr lvl="1"/>
            <a:r>
              <a:rPr lang="en-US" dirty="0"/>
              <a:t>5.1: new HLS conform to CD document w18180 (15/04/2019)</a:t>
            </a:r>
          </a:p>
          <a:p>
            <a:pPr lvl="1"/>
            <a:r>
              <a:rPr lang="en-US" dirty="0"/>
              <a:t>5.2: Remove arithmetic coding, some updates, some bug fixes (18/04/2019)</a:t>
            </a:r>
          </a:p>
          <a:p>
            <a:pPr lvl="1"/>
            <a:r>
              <a:rPr lang="en-US" dirty="0"/>
              <a:t>6.0:</a:t>
            </a:r>
          </a:p>
          <a:p>
            <a:pPr lvl="2"/>
            <a:r>
              <a:rPr lang="en-US" dirty="0"/>
              <a:t>Adoptions of MPEG#126</a:t>
            </a:r>
          </a:p>
          <a:p>
            <a:pPr lvl="2"/>
            <a:r>
              <a:rPr lang="en-US" dirty="0"/>
              <a:t>Updated HLS conform to 2</a:t>
            </a:r>
            <a:r>
              <a:rPr lang="en-US" baseline="30000" dirty="0"/>
              <a:t>nd</a:t>
            </a:r>
            <a:r>
              <a:rPr lang="en-US" dirty="0"/>
              <a:t> Study of CD N18479</a:t>
            </a:r>
          </a:p>
          <a:p>
            <a:pPr lvl="2"/>
            <a:r>
              <a:rPr lang="en-US" dirty="0"/>
              <a:t>Anchors not yet finished, will be delivered by the end of the week</a:t>
            </a:r>
          </a:p>
          <a:p>
            <a:pPr lvl="2"/>
            <a:r>
              <a:rPr lang="en-US" dirty="0"/>
              <a:t>Vlad mentions that the Tag for release 6.0 is missing. Tag is still on 5.2. The version will be tagged in the coming days</a:t>
            </a:r>
          </a:p>
          <a:p>
            <a:pPr lvl="1"/>
            <a:r>
              <a:rPr lang="en-US" dirty="0"/>
              <a:t>6.1:</a:t>
            </a:r>
          </a:p>
          <a:p>
            <a:pPr lvl="2"/>
            <a:r>
              <a:rPr lang="en-US" dirty="0"/>
              <a:t>Will be delivered before the next meeting, performance will be the same as 6.0, so 6.0 should be used for all experiments. V6.1 be submitted during the Gothenburg meeting</a:t>
            </a:r>
          </a:p>
          <a:p>
            <a:r>
              <a:rPr lang="en-US" dirty="0"/>
              <a:t>V-PCC Codec description (Vlad): </a:t>
            </a:r>
            <a:r>
              <a:rPr lang="en-US" dirty="0">
                <a:highlight>
                  <a:srgbClr val="FF0000"/>
                </a:highlight>
              </a:rPr>
              <a:t>w18487</a:t>
            </a:r>
            <a:r>
              <a:rPr lang="en-US" dirty="0"/>
              <a:t> (13/6/2019): Delivered to the container. The document is not in perfect shape, but no comments have been received so far. Deadline for comments is now July 3</a:t>
            </a:r>
            <a:r>
              <a:rPr lang="en-US" baseline="30000" dirty="0"/>
              <a:t>rd</a:t>
            </a:r>
            <a:r>
              <a:rPr lang="en-US" dirty="0"/>
              <a:t>.</a:t>
            </a:r>
          </a:p>
          <a:p>
            <a:endParaRPr lang="de-DE" dirty="0"/>
          </a:p>
        </p:txBody>
      </p:sp>
    </p:spTree>
    <p:extLst>
      <p:ext uri="{BB962C8B-B14F-4D97-AF65-F5344CB8AC3E}">
        <p14:creationId xmlns:p14="http://schemas.microsoft.com/office/powerpoint/2010/main" val="86728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EFF-3E58-46BA-A9E0-D1F9D3721939}"/>
              </a:ext>
            </a:extLst>
          </p:cNvPr>
          <p:cNvSpPr>
            <a:spLocks noGrp="1"/>
          </p:cNvSpPr>
          <p:nvPr>
            <p:ph type="title"/>
          </p:nvPr>
        </p:nvSpPr>
        <p:spPr>
          <a:xfrm>
            <a:off x="838200" y="18255"/>
            <a:ext cx="10515600" cy="1325563"/>
          </a:xfrm>
        </p:spPr>
        <p:txBody>
          <a:bodyPr/>
          <a:lstStyle/>
          <a:p>
            <a:r>
              <a:rPr lang="en-US" dirty="0"/>
              <a:t>Update the TMs – TMC13</a:t>
            </a:r>
            <a:endParaRPr lang="de-DE" dirty="0"/>
          </a:p>
        </p:txBody>
      </p:sp>
      <p:sp>
        <p:nvSpPr>
          <p:cNvPr id="3" name="Content Placeholder 2">
            <a:extLst>
              <a:ext uri="{FF2B5EF4-FFF2-40B4-BE49-F238E27FC236}">
                <a16:creationId xmlns:a16="http://schemas.microsoft.com/office/drawing/2014/main" id="{4F0B2B5C-8288-4F0A-903D-3F7C2469B62B}"/>
              </a:ext>
            </a:extLst>
          </p:cNvPr>
          <p:cNvSpPr>
            <a:spLocks noGrp="1"/>
          </p:cNvSpPr>
          <p:nvPr>
            <p:ph idx="1"/>
          </p:nvPr>
        </p:nvSpPr>
        <p:spPr/>
        <p:txBody>
          <a:bodyPr/>
          <a:lstStyle/>
          <a:p>
            <a:r>
              <a:rPr lang="de-DE" dirty="0"/>
              <a:t>SW </a:t>
            </a:r>
            <a:r>
              <a:rPr lang="de-DE" dirty="0" err="1"/>
              <a:t>releases</a:t>
            </a:r>
            <a:r>
              <a:rPr lang="de-DE" dirty="0"/>
              <a:t>:</a:t>
            </a:r>
          </a:p>
          <a:p>
            <a:pPr lvl="1"/>
            <a:r>
              <a:rPr lang="fr-FR" dirty="0"/>
              <a:t>Versions 5.1 and 6.0-rc1 of tmc13 </a:t>
            </a:r>
            <a:r>
              <a:rPr lang="fr-FR" dirty="0" err="1"/>
              <a:t>containing</a:t>
            </a:r>
            <a:r>
              <a:rPr lang="fr-FR" dirty="0"/>
              <a:t> the normative adoptions made in Geneva has been </a:t>
            </a:r>
            <a:r>
              <a:rPr lang="fr-FR" dirty="0" err="1"/>
              <a:t>tagged</a:t>
            </a:r>
            <a:r>
              <a:rPr lang="fr-FR" dirty="0"/>
              <a:t> as release-v5.1 and release-v6.0-rc1 (</a:t>
            </a:r>
            <a:r>
              <a:rPr lang="de-DE" dirty="0"/>
              <a:t>17/4/2019). Version 6.0 </a:t>
            </a:r>
            <a:r>
              <a:rPr lang="de-DE" dirty="0" err="1"/>
              <a:t>should</a:t>
            </a:r>
            <a:r>
              <a:rPr lang="de-DE" dirty="0"/>
              <a:t> </a:t>
            </a:r>
            <a:r>
              <a:rPr lang="de-DE" dirty="0" err="1"/>
              <a:t>be</a:t>
            </a:r>
            <a:r>
              <a:rPr lang="de-DE" dirty="0"/>
              <a:t> </a:t>
            </a:r>
            <a:r>
              <a:rPr lang="de-DE" dirty="0" err="1"/>
              <a:t>used</a:t>
            </a:r>
            <a:r>
              <a:rPr lang="de-DE" dirty="0"/>
              <a:t> </a:t>
            </a:r>
            <a:r>
              <a:rPr lang="de-DE" dirty="0" err="1"/>
              <a:t>for</a:t>
            </a:r>
            <a:r>
              <a:rPr lang="de-DE" dirty="0"/>
              <a:t> all </a:t>
            </a:r>
            <a:r>
              <a:rPr lang="de-DE" dirty="0" err="1"/>
              <a:t>experiments</a:t>
            </a:r>
            <a:endParaRPr lang="de-DE" dirty="0"/>
          </a:p>
          <a:p>
            <a:pPr lvl="1"/>
            <a:r>
              <a:rPr lang="de-DE" dirty="0"/>
              <a:t>Version 6.1 will </a:t>
            </a:r>
            <a:r>
              <a:rPr lang="de-DE" dirty="0" err="1"/>
              <a:t>integrate</a:t>
            </a:r>
            <a:r>
              <a:rPr lang="de-DE" dirty="0"/>
              <a:t> </a:t>
            </a:r>
            <a:r>
              <a:rPr lang="de-DE" dirty="0" err="1"/>
              <a:t>elements</a:t>
            </a:r>
            <a:r>
              <a:rPr lang="de-DE" dirty="0"/>
              <a:t> </a:t>
            </a:r>
            <a:r>
              <a:rPr lang="de-DE" dirty="0" err="1"/>
              <a:t>that</a:t>
            </a:r>
            <a:r>
              <a:rPr lang="de-DE" dirty="0"/>
              <a:t> </a:t>
            </a:r>
            <a:r>
              <a:rPr lang="de-DE" dirty="0" err="1"/>
              <a:t>have</a:t>
            </a:r>
            <a:r>
              <a:rPr lang="de-DE" dirty="0"/>
              <a:t> </a:t>
            </a:r>
            <a:r>
              <a:rPr lang="fr-FR" dirty="0"/>
              <a:t>no </a:t>
            </a:r>
            <a:r>
              <a:rPr lang="fr-FR" dirty="0" err="1"/>
              <a:t>effect</a:t>
            </a:r>
            <a:r>
              <a:rPr lang="fr-FR" dirty="0"/>
              <a:t> or an </a:t>
            </a:r>
            <a:r>
              <a:rPr lang="fr-FR" dirty="0" err="1"/>
              <a:t>insignificant</a:t>
            </a:r>
            <a:r>
              <a:rPr lang="fr-FR" dirty="0"/>
              <a:t> </a:t>
            </a:r>
            <a:r>
              <a:rPr lang="fr-FR" dirty="0" err="1"/>
              <a:t>effect</a:t>
            </a:r>
            <a:r>
              <a:rPr lang="fr-FR" dirty="0"/>
              <a:t> on the CTC </a:t>
            </a:r>
            <a:endParaRPr lang="de-DE" dirty="0">
              <a:highlight>
                <a:srgbClr val="FF0000"/>
              </a:highlight>
            </a:endParaRPr>
          </a:p>
          <a:p>
            <a:r>
              <a:rPr lang="de-DE" dirty="0"/>
              <a:t>G-PCC codec description (Toshiyasu) : </a:t>
            </a:r>
            <a:r>
              <a:rPr lang="de-DE" dirty="0">
                <a:highlight>
                  <a:srgbClr val="FF0000"/>
                </a:highlight>
              </a:rPr>
              <a:t>w18486</a:t>
            </a:r>
            <a:r>
              <a:rPr lang="de-DE" dirty="0"/>
              <a:t> (31/5/2019)</a:t>
            </a:r>
          </a:p>
          <a:p>
            <a:pPr lvl="1"/>
            <a:r>
              <a:rPr lang="de-DE" dirty="0"/>
              <a:t>First </a:t>
            </a:r>
            <a:r>
              <a:rPr lang="de-DE" dirty="0" err="1"/>
              <a:t>version</a:t>
            </a:r>
            <a:r>
              <a:rPr lang="de-DE" dirty="0"/>
              <a:t> </a:t>
            </a:r>
            <a:r>
              <a:rPr lang="de-DE" dirty="0" err="1"/>
              <a:t>is</a:t>
            </a:r>
            <a:r>
              <a:rPr lang="de-DE" dirty="0"/>
              <a:t> in </a:t>
            </a:r>
            <a:r>
              <a:rPr lang="de-DE" dirty="0" err="1"/>
              <a:t>the</a:t>
            </a:r>
            <a:r>
              <a:rPr lang="de-DE" dirty="0"/>
              <a:t> </a:t>
            </a:r>
            <a:r>
              <a:rPr lang="de-DE" dirty="0" err="1"/>
              <a:t>container</a:t>
            </a:r>
            <a:r>
              <a:rPr lang="de-DE" dirty="0"/>
              <a:t>. Email </a:t>
            </a:r>
            <a:r>
              <a:rPr lang="de-DE" dirty="0" err="1"/>
              <a:t>with</a:t>
            </a:r>
            <a:r>
              <a:rPr lang="de-DE" dirty="0"/>
              <a:t> </a:t>
            </a:r>
            <a:r>
              <a:rPr lang="de-DE" dirty="0" err="1"/>
              <a:t>deadline</a:t>
            </a:r>
            <a:r>
              <a:rPr lang="de-DE" dirty="0"/>
              <a:t> </a:t>
            </a:r>
            <a:r>
              <a:rPr lang="de-DE" dirty="0" err="1"/>
              <a:t>of</a:t>
            </a:r>
            <a:r>
              <a:rPr lang="de-DE" dirty="0"/>
              <a:t> </a:t>
            </a:r>
            <a:r>
              <a:rPr lang="de-DE" dirty="0" err="1"/>
              <a:t>July</a:t>
            </a:r>
            <a:r>
              <a:rPr lang="de-DE" dirty="0"/>
              <a:t> 3rd </a:t>
            </a:r>
            <a:r>
              <a:rPr lang="de-DE" dirty="0" err="1"/>
              <a:t>has</a:t>
            </a:r>
            <a:r>
              <a:rPr lang="de-DE" dirty="0"/>
              <a:t> </a:t>
            </a:r>
            <a:r>
              <a:rPr lang="de-DE" dirty="0" err="1"/>
              <a:t>been</a:t>
            </a:r>
            <a:r>
              <a:rPr lang="de-DE" dirty="0"/>
              <a:t> </a:t>
            </a:r>
            <a:r>
              <a:rPr lang="de-DE" dirty="0" err="1"/>
              <a:t>sent</a:t>
            </a:r>
            <a:r>
              <a:rPr lang="de-DE" dirty="0"/>
              <a:t> </a:t>
            </a:r>
            <a:r>
              <a:rPr lang="de-DE" dirty="0" err="1"/>
              <a:t>to</a:t>
            </a:r>
            <a:r>
              <a:rPr lang="de-DE" dirty="0"/>
              <a:t> </a:t>
            </a:r>
            <a:r>
              <a:rPr lang="de-DE" dirty="0" err="1"/>
              <a:t>the</a:t>
            </a:r>
            <a:r>
              <a:rPr lang="de-DE" dirty="0"/>
              <a:t> </a:t>
            </a:r>
            <a:r>
              <a:rPr lang="de-DE" dirty="0" err="1"/>
              <a:t>reflector</a:t>
            </a:r>
            <a:endParaRPr lang="de-DE" dirty="0"/>
          </a:p>
          <a:p>
            <a:endParaRPr lang="de-DE" dirty="0"/>
          </a:p>
          <a:p>
            <a:endParaRPr lang="de-DE" dirty="0"/>
          </a:p>
        </p:txBody>
      </p:sp>
    </p:spTree>
    <p:extLst>
      <p:ext uri="{BB962C8B-B14F-4D97-AF65-F5344CB8AC3E}">
        <p14:creationId xmlns:p14="http://schemas.microsoft.com/office/powerpoint/2010/main" val="340804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031CA-8CEC-459C-B74D-5CB1D218FB32}"/>
              </a:ext>
            </a:extLst>
          </p:cNvPr>
          <p:cNvSpPr>
            <a:spLocks noGrp="1"/>
          </p:cNvSpPr>
          <p:nvPr>
            <p:ph type="title"/>
          </p:nvPr>
        </p:nvSpPr>
        <p:spPr>
          <a:xfrm>
            <a:off x="838200" y="26634"/>
            <a:ext cx="10515600" cy="969624"/>
          </a:xfrm>
        </p:spPr>
        <p:txBody>
          <a:bodyPr/>
          <a:lstStyle/>
          <a:p>
            <a:r>
              <a:rPr lang="de-DE" dirty="0"/>
              <a:t>Conduct </a:t>
            </a:r>
            <a:r>
              <a:rPr lang="de-DE" dirty="0" err="1"/>
              <a:t>the</a:t>
            </a:r>
            <a:r>
              <a:rPr lang="de-DE" dirty="0"/>
              <a:t> CEs – TMC2</a:t>
            </a:r>
          </a:p>
        </p:txBody>
      </p:sp>
      <p:sp>
        <p:nvSpPr>
          <p:cNvPr id="3" name="Content Placeholder 2">
            <a:extLst>
              <a:ext uri="{FF2B5EF4-FFF2-40B4-BE49-F238E27FC236}">
                <a16:creationId xmlns:a16="http://schemas.microsoft.com/office/drawing/2014/main" id="{F0498D70-1C82-495E-B25B-7CB3E2F8DA5D}"/>
              </a:ext>
            </a:extLst>
          </p:cNvPr>
          <p:cNvSpPr>
            <a:spLocks noGrp="1"/>
          </p:cNvSpPr>
          <p:nvPr>
            <p:ph idx="1"/>
          </p:nvPr>
        </p:nvSpPr>
        <p:spPr>
          <a:xfrm>
            <a:off x="838200" y="1326019"/>
            <a:ext cx="10515600" cy="5497740"/>
          </a:xfrm>
        </p:spPr>
        <p:txBody>
          <a:bodyPr>
            <a:normAutofit/>
          </a:bodyPr>
          <a:lstStyle/>
          <a:p>
            <a:r>
              <a:rPr lang="fr-FR" dirty="0"/>
              <a:t>CE 0.2 on content (Ohji): </a:t>
            </a:r>
            <a:r>
              <a:rPr lang="fr-FR" dirty="0">
                <a:highlight>
                  <a:srgbClr val="00FF00"/>
                </a:highlight>
              </a:rPr>
              <a:t>w18482</a:t>
            </a:r>
          </a:p>
          <a:p>
            <a:r>
              <a:rPr lang="fr-FR" dirty="0"/>
              <a:t>CE 2.12 on </a:t>
            </a:r>
            <a:r>
              <a:rPr lang="fr-FR" dirty="0" err="1"/>
              <a:t>visual</a:t>
            </a:r>
            <a:r>
              <a:rPr lang="fr-FR" dirty="0"/>
              <a:t> </a:t>
            </a:r>
            <a:r>
              <a:rPr lang="fr-FR" dirty="0" err="1"/>
              <a:t>quality</a:t>
            </a:r>
            <a:r>
              <a:rPr lang="fr-FR" dirty="0"/>
              <a:t> (Danillo): </a:t>
            </a:r>
            <a:r>
              <a:rPr lang="fr-FR" dirty="0">
                <a:highlight>
                  <a:srgbClr val="00FF00"/>
                </a:highlight>
              </a:rPr>
              <a:t>w18481</a:t>
            </a:r>
          </a:p>
          <a:p>
            <a:r>
              <a:rPr lang="fr-FR" dirty="0"/>
              <a:t>CE 2.15 on </a:t>
            </a:r>
            <a:r>
              <a:rPr lang="fr-FR" dirty="0" err="1"/>
              <a:t>attributes</a:t>
            </a:r>
            <a:r>
              <a:rPr lang="fr-FR" dirty="0"/>
              <a:t> </a:t>
            </a:r>
            <a:r>
              <a:rPr lang="fr-FR" dirty="0" err="1"/>
              <a:t>coding</a:t>
            </a:r>
            <a:r>
              <a:rPr lang="fr-FR" dirty="0"/>
              <a:t> support (Sebastian): </a:t>
            </a:r>
            <a:r>
              <a:rPr lang="fr-FR" dirty="0">
                <a:highlight>
                  <a:srgbClr val="00FF00"/>
                </a:highlight>
              </a:rPr>
              <a:t>w18484</a:t>
            </a:r>
          </a:p>
          <a:p>
            <a:r>
              <a:rPr lang="fr-FR" dirty="0"/>
              <a:t>CE 2.17 on </a:t>
            </a:r>
            <a:r>
              <a:rPr lang="fr-FR" dirty="0" err="1"/>
              <a:t>Smoothing</a:t>
            </a:r>
            <a:r>
              <a:rPr lang="fr-FR" dirty="0"/>
              <a:t> (Julien): </a:t>
            </a:r>
            <a:r>
              <a:rPr lang="fr-FR" dirty="0">
                <a:highlight>
                  <a:srgbClr val="00FF00"/>
                </a:highlight>
              </a:rPr>
              <a:t>w18496</a:t>
            </a:r>
          </a:p>
          <a:p>
            <a:r>
              <a:rPr lang="en-US" dirty="0"/>
              <a:t>CE 2.18 on patch packing (Danillo): </a:t>
            </a:r>
            <a:r>
              <a:rPr lang="en-US" dirty="0">
                <a:highlight>
                  <a:srgbClr val="00FF00"/>
                </a:highlight>
              </a:rPr>
              <a:t>w18499</a:t>
            </a:r>
          </a:p>
          <a:p>
            <a:r>
              <a:rPr lang="fr-FR" dirty="0"/>
              <a:t>CE 2.19 on V-PCC </a:t>
            </a:r>
            <a:r>
              <a:rPr lang="fr-FR" dirty="0" err="1"/>
              <a:t>tiles</a:t>
            </a:r>
            <a:r>
              <a:rPr lang="fr-FR" dirty="0"/>
              <a:t> (</a:t>
            </a:r>
            <a:r>
              <a:rPr lang="fr-FR" dirty="0" err="1"/>
              <a:t>Arash</a:t>
            </a:r>
            <a:r>
              <a:rPr lang="fr-FR" dirty="0"/>
              <a:t>): </a:t>
            </a:r>
            <a:r>
              <a:rPr lang="fr-FR" dirty="0">
                <a:highlight>
                  <a:srgbClr val="00FF00"/>
                </a:highlight>
              </a:rPr>
              <a:t>w18485</a:t>
            </a:r>
          </a:p>
          <a:p>
            <a:r>
              <a:rPr lang="fr-FR" dirty="0"/>
              <a:t>CE 2.20 </a:t>
            </a:r>
            <a:r>
              <a:rPr lang="fr-FR" dirty="0" err="1"/>
              <a:t>occupancy</a:t>
            </a:r>
            <a:r>
              <a:rPr lang="fr-FR" dirty="0"/>
              <a:t> </a:t>
            </a:r>
            <a:r>
              <a:rPr lang="fr-FR" dirty="0" err="1"/>
              <a:t>map</a:t>
            </a:r>
            <a:r>
              <a:rPr lang="fr-FR" dirty="0"/>
              <a:t> 2D </a:t>
            </a:r>
            <a:r>
              <a:rPr lang="fr-FR" dirty="0" err="1"/>
              <a:t>filters</a:t>
            </a:r>
            <a:r>
              <a:rPr lang="fr-FR" dirty="0"/>
              <a:t> (</a:t>
            </a:r>
            <a:r>
              <a:rPr lang="fr-FR" dirty="0" err="1"/>
              <a:t>Kangying</a:t>
            </a:r>
            <a:r>
              <a:rPr lang="fr-FR" dirty="0"/>
              <a:t>): </a:t>
            </a:r>
            <a:r>
              <a:rPr lang="fr-FR" dirty="0">
                <a:highlight>
                  <a:srgbClr val="00FF00"/>
                </a:highlight>
              </a:rPr>
              <a:t>w18491</a:t>
            </a:r>
          </a:p>
          <a:p>
            <a:r>
              <a:rPr lang="en-US" dirty="0"/>
              <a:t>CE 2.24 on High Level syntax (Vlad): </a:t>
            </a:r>
            <a:r>
              <a:rPr lang="en-US" dirty="0">
                <a:highlight>
                  <a:srgbClr val="00FF00"/>
                </a:highlight>
              </a:rPr>
              <a:t>w18497</a:t>
            </a:r>
          </a:p>
          <a:p>
            <a:r>
              <a:rPr lang="fr-FR" dirty="0"/>
              <a:t>CE 2.25 on PCM Points placement (Jungsun): </a:t>
            </a:r>
            <a:r>
              <a:rPr lang="fr-FR" dirty="0">
                <a:highlight>
                  <a:srgbClr val="00FF00"/>
                </a:highlight>
              </a:rPr>
              <a:t>w18507</a:t>
            </a:r>
            <a:endParaRPr lang="fr-FR" dirty="0"/>
          </a:p>
          <a:p>
            <a:r>
              <a:rPr lang="en-US" dirty="0"/>
              <a:t>CE 2.26 on Enhanced Occupancy Map (Joan): </a:t>
            </a:r>
            <a:r>
              <a:rPr lang="en-US" dirty="0">
                <a:highlight>
                  <a:srgbClr val="00FF00"/>
                </a:highlight>
              </a:rPr>
              <a:t>w18508</a:t>
            </a:r>
          </a:p>
        </p:txBody>
      </p:sp>
    </p:spTree>
    <p:extLst>
      <p:ext uri="{BB962C8B-B14F-4D97-AF65-F5344CB8AC3E}">
        <p14:creationId xmlns:p14="http://schemas.microsoft.com/office/powerpoint/2010/main" val="361641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031CA-8CEC-459C-B74D-5CB1D218FB32}"/>
              </a:ext>
            </a:extLst>
          </p:cNvPr>
          <p:cNvSpPr>
            <a:spLocks noGrp="1"/>
          </p:cNvSpPr>
          <p:nvPr>
            <p:ph type="title"/>
          </p:nvPr>
        </p:nvSpPr>
        <p:spPr>
          <a:xfrm>
            <a:off x="838200" y="0"/>
            <a:ext cx="10515600" cy="969624"/>
          </a:xfrm>
        </p:spPr>
        <p:txBody>
          <a:bodyPr/>
          <a:lstStyle/>
          <a:p>
            <a:r>
              <a:rPr lang="de-DE" dirty="0"/>
              <a:t>Conduct </a:t>
            </a:r>
            <a:r>
              <a:rPr lang="de-DE" dirty="0" err="1"/>
              <a:t>the</a:t>
            </a:r>
            <a:r>
              <a:rPr lang="de-DE" dirty="0"/>
              <a:t> CEs – TMC2</a:t>
            </a:r>
          </a:p>
        </p:txBody>
      </p:sp>
      <p:sp>
        <p:nvSpPr>
          <p:cNvPr id="3" name="Content Placeholder 2">
            <a:extLst>
              <a:ext uri="{FF2B5EF4-FFF2-40B4-BE49-F238E27FC236}">
                <a16:creationId xmlns:a16="http://schemas.microsoft.com/office/drawing/2014/main" id="{F0498D70-1C82-495E-B25B-7CB3E2F8DA5D}"/>
              </a:ext>
            </a:extLst>
          </p:cNvPr>
          <p:cNvSpPr>
            <a:spLocks noGrp="1"/>
          </p:cNvSpPr>
          <p:nvPr>
            <p:ph idx="1"/>
          </p:nvPr>
        </p:nvSpPr>
        <p:spPr>
          <a:xfrm>
            <a:off x="838200" y="997550"/>
            <a:ext cx="10515600" cy="5497740"/>
          </a:xfrm>
        </p:spPr>
        <p:txBody>
          <a:bodyPr>
            <a:normAutofit/>
          </a:bodyPr>
          <a:lstStyle/>
          <a:p>
            <a:r>
              <a:rPr lang="en-US" dirty="0"/>
              <a:t>CE 2.27 on Encoder speed up (Rajan): </a:t>
            </a:r>
            <a:r>
              <a:rPr lang="en-US" dirty="0">
                <a:highlight>
                  <a:srgbClr val="00FF00"/>
                </a:highlight>
              </a:rPr>
              <a:t>w18509</a:t>
            </a:r>
          </a:p>
          <a:p>
            <a:r>
              <a:rPr lang="en-US" dirty="0"/>
              <a:t>CE 2.28 on Designing Conformance Units and SEI message (Alexis): </a:t>
            </a:r>
            <a:r>
              <a:rPr lang="en-US" dirty="0">
                <a:highlight>
                  <a:srgbClr val="00FF00"/>
                </a:highlight>
              </a:rPr>
              <a:t>w18510</a:t>
            </a:r>
            <a:endParaRPr lang="en-US" dirty="0"/>
          </a:p>
          <a:p>
            <a:r>
              <a:rPr lang="fr-FR" dirty="0"/>
              <a:t>CE 2.29 on Delta D1 projection directions (Rajan): </a:t>
            </a:r>
            <a:r>
              <a:rPr lang="fr-FR" dirty="0">
                <a:highlight>
                  <a:srgbClr val="00FF00"/>
                </a:highlight>
              </a:rPr>
              <a:t>w18531</a:t>
            </a:r>
            <a:endParaRPr lang="en-US" dirty="0">
              <a:highlight>
                <a:srgbClr val="00FF00"/>
              </a:highlight>
            </a:endParaRPr>
          </a:p>
          <a:p>
            <a:r>
              <a:rPr lang="en-US" dirty="0"/>
              <a:t>EE 2.1 on 3D motion estimation (Junsik Kim): </a:t>
            </a:r>
            <a:r>
              <a:rPr lang="en-US" dirty="0">
                <a:highlight>
                  <a:srgbClr val="00FF00"/>
                </a:highlight>
              </a:rPr>
              <a:t>w18493</a:t>
            </a:r>
          </a:p>
          <a:p>
            <a:r>
              <a:rPr lang="en-US" dirty="0"/>
              <a:t>EE 2.4 on </a:t>
            </a:r>
            <a:r>
              <a:rPr lang="en-US" dirty="0" err="1"/>
              <a:t>homography</a:t>
            </a:r>
            <a:r>
              <a:rPr lang="en-US" dirty="0"/>
              <a:t> representation of per patch transform (Danillo): </a:t>
            </a:r>
            <a:r>
              <a:rPr lang="en-US" dirty="0">
                <a:highlight>
                  <a:srgbClr val="00FF00"/>
                </a:highlight>
              </a:rPr>
              <a:t>w18511</a:t>
            </a:r>
          </a:p>
          <a:p>
            <a:r>
              <a:rPr lang="en-US" dirty="0"/>
              <a:t>EE 2.5 rendering optimization (Sebastian): </a:t>
            </a:r>
            <a:r>
              <a:rPr lang="en-US" dirty="0">
                <a:highlight>
                  <a:srgbClr val="00FF00"/>
                </a:highlight>
              </a:rPr>
              <a:t>w18512</a:t>
            </a:r>
            <a:endParaRPr lang="en-US" dirty="0"/>
          </a:p>
          <a:p>
            <a:r>
              <a:rPr lang="en-US" dirty="0"/>
              <a:t>EE 2.6 mesh coding with V-PCC (Madhukar): </a:t>
            </a:r>
            <a:r>
              <a:rPr lang="en-US" dirty="0">
                <a:highlight>
                  <a:srgbClr val="00FF00"/>
                </a:highlight>
              </a:rPr>
              <a:t>w18513</a:t>
            </a:r>
            <a:endParaRPr lang="en-US" dirty="0"/>
          </a:p>
          <a:p>
            <a:r>
              <a:rPr lang="en-US" dirty="0"/>
              <a:t>VE 2.1 on removing arithmetic encoder (Jungsun): </a:t>
            </a:r>
            <a:r>
              <a:rPr lang="en-US" dirty="0">
                <a:highlight>
                  <a:srgbClr val="00FF00"/>
                </a:highlight>
              </a:rPr>
              <a:t>w18514 </a:t>
            </a:r>
            <a:r>
              <a:rPr lang="en-US" dirty="0"/>
              <a:t>(30/03/2019)</a:t>
            </a:r>
          </a:p>
        </p:txBody>
      </p:sp>
    </p:spTree>
    <p:extLst>
      <p:ext uri="{BB962C8B-B14F-4D97-AF65-F5344CB8AC3E}">
        <p14:creationId xmlns:p14="http://schemas.microsoft.com/office/powerpoint/2010/main" val="45440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FF046-2D23-4D6B-B21A-F4182DB9B558}"/>
              </a:ext>
            </a:extLst>
          </p:cNvPr>
          <p:cNvSpPr>
            <a:spLocks noGrp="1"/>
          </p:cNvSpPr>
          <p:nvPr>
            <p:ph type="title"/>
          </p:nvPr>
        </p:nvSpPr>
        <p:spPr>
          <a:xfrm>
            <a:off x="838200" y="5900"/>
            <a:ext cx="10515600" cy="1325563"/>
          </a:xfrm>
        </p:spPr>
        <p:txBody>
          <a:bodyPr/>
          <a:lstStyle/>
          <a:p>
            <a:r>
              <a:rPr lang="fr-FR" dirty="0"/>
              <a:t>CE 0.2 on content</a:t>
            </a:r>
          </a:p>
        </p:txBody>
      </p:sp>
      <p:sp>
        <p:nvSpPr>
          <p:cNvPr id="7" name="Content Placeholder 2">
            <a:extLst>
              <a:ext uri="{FF2B5EF4-FFF2-40B4-BE49-F238E27FC236}">
                <a16:creationId xmlns:a16="http://schemas.microsoft.com/office/drawing/2014/main" id="{BCBC0308-F4AD-4FB3-9C1F-983EB5F69DA8}"/>
              </a:ext>
            </a:extLst>
          </p:cNvPr>
          <p:cNvSpPr txBox="1">
            <a:spLocks/>
          </p:cNvSpPr>
          <p:nvPr/>
        </p:nvSpPr>
        <p:spPr>
          <a:xfrm>
            <a:off x="838200" y="5577839"/>
            <a:ext cx="10515600" cy="599123"/>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2018/06/19	V-PCC CE Software and results are released to cross-checkers</a:t>
            </a:r>
            <a:endParaRPr lang="fr-FR" dirty="0"/>
          </a:p>
          <a:p>
            <a:r>
              <a:rPr lang="en-GB" dirty="0"/>
              <a:t>2019/06/26	</a:t>
            </a:r>
            <a:r>
              <a:rPr lang="en-US" dirty="0"/>
              <a:t>V-PCC Preliminary feedback from cross-checkers to proponents</a:t>
            </a:r>
            <a:endParaRPr lang="fr-FR" dirty="0"/>
          </a:p>
        </p:txBody>
      </p:sp>
      <p:graphicFrame>
        <p:nvGraphicFramePr>
          <p:cNvPr id="8" name="Table 7">
            <a:extLst>
              <a:ext uri="{FF2B5EF4-FFF2-40B4-BE49-F238E27FC236}">
                <a16:creationId xmlns:a16="http://schemas.microsoft.com/office/drawing/2014/main" id="{016CE69C-AF76-4371-8DC2-ACAF3B1F4C30}"/>
              </a:ext>
            </a:extLst>
          </p:cNvPr>
          <p:cNvGraphicFramePr>
            <a:graphicFrameLocks noGrp="1"/>
          </p:cNvGraphicFramePr>
          <p:nvPr>
            <p:extLst>
              <p:ext uri="{D42A27DB-BD31-4B8C-83A1-F6EECF244321}">
                <p14:modId xmlns:p14="http://schemas.microsoft.com/office/powerpoint/2010/main" val="2392526559"/>
              </p:ext>
            </p:extLst>
          </p:nvPr>
        </p:nvGraphicFramePr>
        <p:xfrm>
          <a:off x="838200" y="1331276"/>
          <a:ext cx="10399193" cy="3692924"/>
        </p:xfrm>
        <a:graphic>
          <a:graphicData uri="http://schemas.openxmlformats.org/drawingml/2006/table">
            <a:tbl>
              <a:tblPr firstRow="1" firstCol="1" bandRow="1"/>
              <a:tblGrid>
                <a:gridCol w="1373823">
                  <a:extLst>
                    <a:ext uri="{9D8B030D-6E8A-4147-A177-3AD203B41FA5}">
                      <a16:colId xmlns:a16="http://schemas.microsoft.com/office/drawing/2014/main" val="601990785"/>
                    </a:ext>
                  </a:extLst>
                </a:gridCol>
                <a:gridCol w="2061791">
                  <a:extLst>
                    <a:ext uri="{9D8B030D-6E8A-4147-A177-3AD203B41FA5}">
                      <a16:colId xmlns:a16="http://schemas.microsoft.com/office/drawing/2014/main" val="4007678259"/>
                    </a:ext>
                  </a:extLst>
                </a:gridCol>
                <a:gridCol w="2616603">
                  <a:extLst>
                    <a:ext uri="{9D8B030D-6E8A-4147-A177-3AD203B41FA5}">
                      <a16:colId xmlns:a16="http://schemas.microsoft.com/office/drawing/2014/main" val="2070531184"/>
                    </a:ext>
                  </a:extLst>
                </a:gridCol>
                <a:gridCol w="528393">
                  <a:extLst>
                    <a:ext uri="{9D8B030D-6E8A-4147-A177-3AD203B41FA5}">
                      <a16:colId xmlns:a16="http://schemas.microsoft.com/office/drawing/2014/main" val="3243787865"/>
                    </a:ext>
                  </a:extLst>
                </a:gridCol>
                <a:gridCol w="3818583">
                  <a:extLst>
                    <a:ext uri="{9D8B030D-6E8A-4147-A177-3AD203B41FA5}">
                      <a16:colId xmlns:a16="http://schemas.microsoft.com/office/drawing/2014/main" val="841775404"/>
                    </a:ext>
                  </a:extLst>
                </a:gridCol>
              </a:tblGrid>
              <a:tr h="362519">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Participant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Contact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dirty="0">
                          <a:effectLst/>
                          <a:latin typeface="Calibri" panose="020F0502020204030204" pitchFamily="34" charset="0"/>
                          <a:ea typeface="Yu Mincho" panose="02020400000000000000" pitchFamily="18" charset="-128"/>
                          <a:cs typeface="Times New Roman" panose="02020603050405020304" pitchFamily="18" charset="0"/>
                        </a:rPr>
                        <a:t>Topic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en-US" sz="1100" b="1" i="1">
                          <a:effectLst/>
                          <a:latin typeface="Calibri" panose="020F0502020204030204" pitchFamily="34" charset="0"/>
                          <a:ea typeface="Yu Mincho" panose="02020400000000000000" pitchFamily="18" charset="-128"/>
                          <a:cs typeface="Times New Roman" panose="02020603050405020304" pitchFamily="18" charset="0"/>
                        </a:rPr>
                        <a:t>Type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Aft>
                          <a:spcPts val="1000"/>
                        </a:spcAft>
                      </a:pPr>
                      <a:r>
                        <a:rPr lang="de-DE" sz="1100" b="1" dirty="0">
                          <a:effectLst/>
                          <a:latin typeface="Calibri" panose="020F0502020204030204" pitchFamily="34" charset="0"/>
                          <a:ea typeface="Calibri" panose="020F0502020204030204" pitchFamily="34" charset="0"/>
                          <a:cs typeface="Times New Roman" panose="02020603050405020304" pitchFamily="18" charset="0"/>
                        </a:rPr>
                        <a:t>Status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3736705978"/>
                  </a:ext>
                </a:extLst>
              </a:tr>
              <a:tr h="362519">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Sony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Ohji</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Nakagami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1380473"/>
                  </a:ext>
                </a:extLst>
              </a:tr>
              <a:tr h="1132713">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Samsung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Indranil Sinharoy</a:t>
                      </a:r>
                      <a:br>
                        <a:rPr lang="en-US" sz="1100">
                          <a:effectLst/>
                          <a:latin typeface="Calibri" panose="020F0502020204030204" pitchFamily="34" charset="0"/>
                          <a:ea typeface="Times New Roman" panose="02020603050405020304" pitchFamily="18" charset="0"/>
                          <a:cs typeface="Times New Roman" panose="02020603050405020304" pitchFamily="18" charset="0"/>
                        </a:rPr>
                      </a:br>
                      <a:r>
                        <a:rPr lang="en-US" sz="1100">
                          <a:effectLst/>
                          <a:latin typeface="Calibri" panose="020F0502020204030204" pitchFamily="34" charset="0"/>
                          <a:ea typeface="Yu Mincho" panose="02020400000000000000" pitchFamily="18" charset="-128"/>
                          <a:cs typeface="Times New Roman" panose="02020603050405020304" pitchFamily="18" charset="0"/>
                        </a:rPr>
                        <a:t>Rajan Laxman Joshi</a:t>
                      </a:r>
                      <a:br>
                        <a:rPr lang="en-US" sz="1100">
                          <a:effectLst/>
                          <a:latin typeface="Calibri" panose="020F0502020204030204" pitchFamily="34" charset="0"/>
                          <a:ea typeface="Yu Mincho" panose="02020400000000000000" pitchFamily="18" charset="-128"/>
                          <a:cs typeface="Times New Roman" panose="02020603050405020304" pitchFamily="18" charset="0"/>
                        </a:rPr>
                      </a:br>
                      <a:r>
                        <a:rPr lang="en-US" sz="1100">
                          <a:effectLst/>
                          <a:latin typeface="Calibri" panose="020F0502020204030204" pitchFamily="34" charset="0"/>
                          <a:ea typeface="Times New Roman" panose="02020603050405020304" pitchFamily="18" charset="0"/>
                          <a:cs typeface="Times New Roman" panose="02020603050405020304" pitchFamily="18" charset="0"/>
                        </a:rPr>
                        <a:t>Madhkuar Budagavi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Samsung </a:t>
                      </a:r>
                      <a:r>
                        <a:rPr lang="en-US" sz="1100" dirty="0">
                          <a:effectLst/>
                          <a:latin typeface="Calibri" panose="020F0502020204030204" pitchFamily="34" charset="0"/>
                          <a:ea typeface="Yu Mincho" panose="02020400000000000000" pitchFamily="18" charset="-128"/>
                          <a:cs typeface="Times New Roman" panose="02020603050405020304" pitchFamily="18" charset="0"/>
                        </a:rPr>
                        <a:t>dataset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(Cat 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err="1">
                          <a:effectLst/>
                          <a:latin typeface="Calibri" panose="020F0502020204030204" pitchFamily="34" charset="0"/>
                          <a:ea typeface="Calibri" panose="020F0502020204030204" pitchFamily="34" charset="0"/>
                          <a:cs typeface="Times New Roman" panose="02020603050405020304" pitchFamily="18" charset="0"/>
                        </a:rPr>
                        <a:t>No</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activity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0893256"/>
                  </a:ext>
                </a:extLst>
              </a:tr>
              <a:tr h="747616">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Fraunhofer HHI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Thomas Ebner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HHI dataset (Cat 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de-DE" sz="1100" dirty="0" err="1">
                          <a:effectLst/>
                          <a:latin typeface="Calibri" panose="020F0502020204030204" pitchFamily="34" charset="0"/>
                          <a:ea typeface="Calibri" panose="020F0502020204030204" pitchFamily="34" charset="0"/>
                          <a:cs typeface="Times New Roman" panose="02020603050405020304" pitchFamily="18" charset="0"/>
                        </a:rPr>
                        <a:t>No</a:t>
                      </a:r>
                      <a:r>
                        <a:rPr lang="de-DE" sz="1100" dirty="0">
                          <a:effectLst/>
                          <a:latin typeface="Calibri" panose="020F0502020204030204" pitchFamily="34" charset="0"/>
                          <a:ea typeface="Calibri" panose="020F0502020204030204" pitchFamily="34" charset="0"/>
                          <a:cs typeface="Times New Roman" panose="02020603050405020304" pitchFamily="18" charset="0"/>
                        </a:rPr>
                        <a:t> </a:t>
                      </a:r>
                      <a:r>
                        <a:rPr lang="de-DE" sz="1100" dirty="0" err="1">
                          <a:effectLst/>
                          <a:latin typeface="Calibri" panose="020F0502020204030204" pitchFamily="34" charset="0"/>
                          <a:ea typeface="Calibri" panose="020F0502020204030204" pitchFamily="34" charset="0"/>
                          <a:cs typeface="Times New Roman" panose="02020603050405020304" pitchFamily="18" charset="0"/>
                        </a:rPr>
                        <a:t>activity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7577668"/>
                  </a:ext>
                </a:extLst>
              </a:tr>
              <a:tr h="362519">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Technicolor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Ralf Schaefer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HHI </a:t>
                      </a:r>
                      <a:r>
                        <a:rPr lang="en-US" sz="1100">
                          <a:effectLst/>
                          <a:latin typeface="Calibri" panose="020F0502020204030204" pitchFamily="34" charset="0"/>
                          <a:ea typeface="Yu Mincho" panose="02020400000000000000" pitchFamily="18" charset="-128"/>
                          <a:cs typeface="Times New Roman" panose="02020603050405020304" pitchFamily="18" charset="0"/>
                        </a:rPr>
                        <a:t>dataset </a:t>
                      </a:r>
                      <a:r>
                        <a:rPr lang="en-US" sz="1100">
                          <a:effectLst/>
                          <a:latin typeface="Calibri" panose="020F0502020204030204" pitchFamily="34" charset="0"/>
                          <a:ea typeface="Times New Roman" panose="02020603050405020304" pitchFamily="18" charset="0"/>
                          <a:cs typeface="Times New Roman" panose="02020603050405020304" pitchFamily="18" charset="0"/>
                        </a:rPr>
                        <a:t>(Cat 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778528"/>
                  </a:ext>
                </a:extLst>
              </a:tr>
              <a:tr h="362519">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Blackberry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David Flynn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Yu Mincho" panose="02020400000000000000" pitchFamily="18" charset="-128"/>
                          <a:cs typeface="Times New Roman" panose="02020603050405020304" pitchFamily="18" charset="0"/>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601362"/>
                  </a:ext>
                </a:extLst>
              </a:tr>
              <a:tr h="362519">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Nokia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Mika Pesonen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Yu Mincho" panose="02020400000000000000" pitchFamily="18" charset="-128"/>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1803880"/>
                  </a:ext>
                </a:extLst>
              </a:tr>
            </a:tbl>
          </a:graphicData>
        </a:graphic>
      </p:graphicFrame>
    </p:spTree>
    <p:extLst>
      <p:ext uri="{BB962C8B-B14F-4D97-AF65-F5344CB8AC3E}">
        <p14:creationId xmlns:p14="http://schemas.microsoft.com/office/powerpoint/2010/main" val="1066462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2861</TotalTime>
  <Words>2941</Words>
  <Application>Microsoft Office PowerPoint</Application>
  <PresentationFormat>Widescreen</PresentationFormat>
  <Paragraphs>750</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Times New Roman</vt:lpstr>
      <vt:lpstr>Trebuchet MS</vt:lpstr>
      <vt:lpstr>Office Theme</vt:lpstr>
      <vt:lpstr>MPEG-PCC AhG Dashboard</vt:lpstr>
      <vt:lpstr>Agenda Call#23</vt:lpstr>
      <vt:lpstr>Mandates of the AhG</vt:lpstr>
      <vt:lpstr>Update the CTC and provide updated anchor points</vt:lpstr>
      <vt:lpstr>Update the TMs – TMC2</vt:lpstr>
      <vt:lpstr>Update the TMs – TMC13</vt:lpstr>
      <vt:lpstr>Conduct the CEs – TMC2</vt:lpstr>
      <vt:lpstr>Conduct the CEs – TMC2</vt:lpstr>
      <vt:lpstr>CE 0.2 on content</vt:lpstr>
      <vt:lpstr>CE 2.12 on visual quality</vt:lpstr>
      <vt:lpstr>CE 2.15 on attributes coding</vt:lpstr>
      <vt:lpstr>CE 2.17 on smoothing</vt:lpstr>
      <vt:lpstr>CE 2.18 on patch packing</vt:lpstr>
      <vt:lpstr>CE 2.19 on tiles</vt:lpstr>
      <vt:lpstr>CE 2.20 occupancy map 2D filters </vt:lpstr>
      <vt:lpstr>CE 2.24 on high level syntax</vt:lpstr>
      <vt:lpstr>CE 2.25 on PCM points placement</vt:lpstr>
      <vt:lpstr>CE 2.26 on enhanced occupancy map</vt:lpstr>
      <vt:lpstr>CE 2.27 on encoder speedup</vt:lpstr>
      <vt:lpstr>CE 2.28 on designing conformance unit and SEI messages</vt:lpstr>
      <vt:lpstr>CE 2.29 on delta D1 projection directions</vt:lpstr>
      <vt:lpstr>EE 2.1 on 3D motion estimation</vt:lpstr>
      <vt:lpstr>EE 2.4 on homography representation of per patch transform</vt:lpstr>
      <vt:lpstr>EE 2.5 on rendering optimization</vt:lpstr>
      <vt:lpstr>EE 2.6 on Mesh coding with V-PCC (update CE description)</vt:lpstr>
      <vt:lpstr>VE 2.1 on Removing Arithmetic Coder</vt:lpstr>
      <vt:lpstr>Conduct the CEs – TMC13</vt:lpstr>
      <vt:lpstr>Conduct the CEs – TMC13</vt:lpstr>
      <vt:lpstr>CE 13.2 on tile and slice-based coding</vt:lpstr>
      <vt:lpstr>CE 13.10 on tile and slice based coding</vt:lpstr>
      <vt:lpstr>CE 13.14 division approximation in fixed-point calculations</vt:lpstr>
      <vt:lpstr>CE 13.15 on LoD generation for spatial scalability</vt:lpstr>
      <vt:lpstr>CE 13.18 upsampled transform domain prediction in RAHT</vt:lpstr>
      <vt:lpstr>CE 13.19 on attribute layer quantization control</vt:lpstr>
      <vt:lpstr>EE 13.1 on Prediction Strategies for Attribute Coding (not reviewed)</vt:lpstr>
      <vt:lpstr>EE 13.2 on Inter-prediction for  Attribute Coding (not reviewed)</vt:lpstr>
      <vt:lpstr>EE 13.3 lossless RAHT (not reviewed)</vt:lpstr>
      <vt:lpstr>EE 13.4 on G-PCC performance evaluation (not reviewed)</vt:lpstr>
      <vt:lpstr>Finalize editing of V-PCC Study of CD and G-PCC CD</vt:lpstr>
      <vt:lpstr>Finalize editing of V-PCC Study of CD and G-PCC CD</vt:lpstr>
      <vt:lpstr>Solicit contributions on profiles and conformance for V-PCC</vt:lpstr>
      <vt:lpstr>Solicit contributions on additional PCC use cases </vt:lpstr>
      <vt:lpstr>Coordinate scientific and technical dissemination of PCC</vt:lpstr>
      <vt:lpstr>Coordinate communications of PCC to fairs, exhibitions, workshops and prepare a public web-site with relevant information about PCC (1/3)</vt:lpstr>
      <vt:lpstr>Coordinate communications of PCC to fairs, exhibitions, workshops and prepare a public web-site with relevant information about PCC (2/3)</vt:lpstr>
      <vt:lpstr>Coordinate communications of PCC to fairs, exhibitions, workshops and prepare a public web-site with relevant information about PCC (3/3)</vt:lpstr>
      <vt:lpstr>Solicit additional data sets for all categories</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MPEG-PCC AhG Dashboard</dc:title>
  <dc:creator>Schaefer Ralf</dc:creator>
  <cp:lastModifiedBy>Ralf Schaefer</cp:lastModifiedBy>
  <cp:revision>129</cp:revision>
  <cp:lastPrinted>2018-02-15T10:44:09Z</cp:lastPrinted>
  <dcterms:created xsi:type="dcterms:W3CDTF">2017-12-01T13:03:45Z</dcterms:created>
  <dcterms:modified xsi:type="dcterms:W3CDTF">2019-07-05T15:35:16Z</dcterms:modified>
</cp:coreProperties>
</file>