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66" r:id="rId1"/>
    <p:sldMasterId id="2147483780" r:id="rId2"/>
  </p:sldMasterIdLst>
  <p:notesMasterIdLst>
    <p:notesMasterId r:id="rId26"/>
  </p:notesMasterIdLst>
  <p:handoutMasterIdLst>
    <p:handoutMasterId r:id="rId27"/>
  </p:handoutMasterIdLst>
  <p:sldIdLst>
    <p:sldId id="1559" r:id="rId3"/>
    <p:sldId id="1609" r:id="rId4"/>
    <p:sldId id="1576" r:id="rId5"/>
    <p:sldId id="1613" r:id="rId6"/>
    <p:sldId id="1617" r:id="rId7"/>
    <p:sldId id="1585" r:id="rId8"/>
    <p:sldId id="1556" r:id="rId9"/>
    <p:sldId id="1581" r:id="rId10"/>
    <p:sldId id="1590" r:id="rId11"/>
    <p:sldId id="1592" r:id="rId12"/>
    <p:sldId id="1615" r:id="rId13"/>
    <p:sldId id="1591" r:id="rId14"/>
    <p:sldId id="1593" r:id="rId15"/>
    <p:sldId id="1616" r:id="rId16"/>
    <p:sldId id="1594" r:id="rId17"/>
    <p:sldId id="1601" r:id="rId18"/>
    <p:sldId id="1595" r:id="rId19"/>
    <p:sldId id="1602" r:id="rId20"/>
    <p:sldId id="1603" r:id="rId21"/>
    <p:sldId id="1604" r:id="rId22"/>
    <p:sldId id="1605" r:id="rId23"/>
    <p:sldId id="1566" r:id="rId24"/>
    <p:sldId id="1453" r:id="rId25"/>
  </p:sldIdLst>
  <p:sldSz cx="9144000" cy="6858000" type="screen4x3"/>
  <p:notesSz cx="7099300" cy="102362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i="1" kern="1200">
        <a:solidFill>
          <a:schemeClr val="tx1"/>
        </a:solidFill>
        <a:latin typeface="Times New Roman" pitchFamily="18" charset="0"/>
        <a:ea typeface="宋体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i="1" kern="1200">
        <a:solidFill>
          <a:schemeClr val="tx1"/>
        </a:solidFill>
        <a:latin typeface="Times New Roman" pitchFamily="18" charset="0"/>
        <a:ea typeface="宋体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i="1" kern="1200">
        <a:solidFill>
          <a:schemeClr val="tx1"/>
        </a:solidFill>
        <a:latin typeface="Times New Roman" pitchFamily="18" charset="0"/>
        <a:ea typeface="宋体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i="1" kern="1200">
        <a:solidFill>
          <a:schemeClr val="tx1"/>
        </a:solidFill>
        <a:latin typeface="Times New Roman" pitchFamily="18" charset="0"/>
        <a:ea typeface="宋体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i="1" kern="1200">
        <a:solidFill>
          <a:schemeClr val="tx1"/>
        </a:solidFill>
        <a:latin typeface="Times New Roman" pitchFamily="18" charset="0"/>
        <a:ea typeface="宋体" charset="-122"/>
        <a:cs typeface="+mn-cs"/>
      </a:defRPr>
    </a:lvl5pPr>
    <a:lvl6pPr marL="2286000" algn="l" defTabSz="914400" rtl="0" eaLnBrk="1" latinLnBrk="0" hangingPunct="1">
      <a:defRPr i="1" kern="1200">
        <a:solidFill>
          <a:schemeClr val="tx1"/>
        </a:solidFill>
        <a:latin typeface="Times New Roman" pitchFamily="18" charset="0"/>
        <a:ea typeface="宋体" charset="-122"/>
        <a:cs typeface="+mn-cs"/>
      </a:defRPr>
    </a:lvl6pPr>
    <a:lvl7pPr marL="2743200" algn="l" defTabSz="914400" rtl="0" eaLnBrk="1" latinLnBrk="0" hangingPunct="1">
      <a:defRPr i="1" kern="1200">
        <a:solidFill>
          <a:schemeClr val="tx1"/>
        </a:solidFill>
        <a:latin typeface="Times New Roman" pitchFamily="18" charset="0"/>
        <a:ea typeface="宋体" charset="-122"/>
        <a:cs typeface="+mn-cs"/>
      </a:defRPr>
    </a:lvl7pPr>
    <a:lvl8pPr marL="3200400" algn="l" defTabSz="914400" rtl="0" eaLnBrk="1" latinLnBrk="0" hangingPunct="1">
      <a:defRPr i="1" kern="1200">
        <a:solidFill>
          <a:schemeClr val="tx1"/>
        </a:solidFill>
        <a:latin typeface="Times New Roman" pitchFamily="18" charset="0"/>
        <a:ea typeface="宋体" charset="-122"/>
        <a:cs typeface="+mn-cs"/>
      </a:defRPr>
    </a:lvl8pPr>
    <a:lvl9pPr marL="3657600" algn="l" defTabSz="914400" rtl="0" eaLnBrk="1" latinLnBrk="0" hangingPunct="1">
      <a:defRPr i="1" kern="1200">
        <a:solidFill>
          <a:schemeClr val="tx1"/>
        </a:solidFill>
        <a:latin typeface="Times New Roman" pitchFamily="18" charset="0"/>
        <a:ea typeface="宋体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24">
          <p15:clr>
            <a:srgbClr val="A4A3A4"/>
          </p15:clr>
        </p15:guide>
        <p15:guide id="2" pos="2236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CC"/>
    <a:srgbClr val="FF6600"/>
    <a:srgbClr val="CCECFF"/>
    <a:srgbClr val="FFFFCC"/>
    <a:srgbClr val="FF5050"/>
    <a:srgbClr val="996600"/>
    <a:srgbClr val="DDDDDD"/>
    <a:srgbClr val="EAEAEA"/>
    <a:srgbClr val="006600"/>
    <a:srgbClr val="CC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中度样式 4 - 强调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F5AB1C69-6EDB-4FF4-983F-18BD219EF322}" styleName="中度样式 2 - 强调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974" autoAdjust="0"/>
    <p:restoredTop sz="84521" autoAdjust="0"/>
  </p:normalViewPr>
  <p:slideViewPr>
    <p:cSldViewPr>
      <p:cViewPr>
        <p:scale>
          <a:sx n="75" d="100"/>
          <a:sy n="75" d="100"/>
        </p:scale>
        <p:origin x="1469" y="19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198"/>
    </p:cViewPr>
  </p:sorterViewPr>
  <p:notesViewPr>
    <p:cSldViewPr>
      <p:cViewPr varScale="1">
        <p:scale>
          <a:sx n="80" d="100"/>
          <a:sy n="80" d="100"/>
        </p:scale>
        <p:origin x="3942" y="96"/>
      </p:cViewPr>
      <p:guideLst>
        <p:guide orient="horz" pos="3224"/>
        <p:guide pos="2236"/>
      </p:guideLst>
    </p:cSldViewPr>
  </p:notes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533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57" tIns="49528" rIns="99057" bIns="49528" numCol="1" anchor="t" anchorCtr="0" compatLnSpc="1">
            <a:prstTxWarp prst="textNoShape">
              <a:avLst/>
            </a:prstTxWarp>
          </a:bodyPr>
          <a:lstStyle>
            <a:lvl1pPr algn="l">
              <a:spcBef>
                <a:spcPct val="0"/>
              </a:spcBef>
              <a:defRPr sz="1300" i="0">
                <a:latin typeface="Arial" charset="0"/>
                <a:ea typeface="宋体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5533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21138" y="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57" tIns="49528" rIns="99057" bIns="49528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300" i="0">
                <a:latin typeface="Arial" charset="0"/>
                <a:ea typeface="宋体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5533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721850"/>
            <a:ext cx="3076575" cy="51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57" tIns="49528" rIns="99057" bIns="49528" numCol="1" anchor="b" anchorCtr="0" compatLnSpc="1">
            <a:prstTxWarp prst="textNoShape">
              <a:avLst/>
            </a:prstTxWarp>
          </a:bodyPr>
          <a:lstStyle>
            <a:lvl1pPr algn="l">
              <a:spcBef>
                <a:spcPct val="0"/>
              </a:spcBef>
              <a:defRPr sz="1300" i="0">
                <a:latin typeface="Arial" charset="0"/>
                <a:ea typeface="宋体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5533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21138" y="9721850"/>
            <a:ext cx="3076575" cy="51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57" tIns="49528" rIns="99057" bIns="49528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300" i="0">
                <a:latin typeface="Arial" charset="0"/>
                <a:ea typeface="宋体" pitchFamily="2" charset="-122"/>
              </a:defRPr>
            </a:lvl1pPr>
          </a:lstStyle>
          <a:p>
            <a:pPr>
              <a:defRPr/>
            </a:pPr>
            <a:fld id="{8C686FCF-EEC3-45D3-90B1-80BDF1073982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35228659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57" tIns="49528" rIns="99057" bIns="49528" numCol="1" anchor="t" anchorCtr="0" compatLnSpc="1">
            <a:prstTxWarp prst="textNoShape">
              <a:avLst/>
            </a:prstTxWarp>
          </a:bodyPr>
          <a:lstStyle>
            <a:lvl1pPr algn="l">
              <a:spcBef>
                <a:spcPct val="0"/>
              </a:spcBef>
              <a:defRPr sz="1300" i="0">
                <a:latin typeface="Arial" charset="0"/>
                <a:ea typeface="宋体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1138" y="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57" tIns="49528" rIns="99057" bIns="49528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300" i="0">
                <a:latin typeface="Arial" charset="0"/>
                <a:ea typeface="宋体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2560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90600" y="768350"/>
            <a:ext cx="5118100" cy="38385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29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9613" y="4862513"/>
            <a:ext cx="5680075" cy="4605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57" tIns="49528" rIns="99057" bIns="4952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1229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21850"/>
            <a:ext cx="3076575" cy="51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57" tIns="49528" rIns="99057" bIns="49528" numCol="1" anchor="b" anchorCtr="0" compatLnSpc="1">
            <a:prstTxWarp prst="textNoShape">
              <a:avLst/>
            </a:prstTxWarp>
          </a:bodyPr>
          <a:lstStyle>
            <a:lvl1pPr algn="l">
              <a:spcBef>
                <a:spcPct val="0"/>
              </a:spcBef>
              <a:defRPr sz="1300" i="0">
                <a:latin typeface="Arial" charset="0"/>
                <a:ea typeface="宋体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229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1138" y="9721850"/>
            <a:ext cx="3076575" cy="51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57" tIns="49528" rIns="99057" bIns="49528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300" i="0">
                <a:latin typeface="Arial" charset="0"/>
                <a:ea typeface="宋体" pitchFamily="2" charset="-122"/>
              </a:defRPr>
            </a:lvl1pPr>
          </a:lstStyle>
          <a:p>
            <a:pPr>
              <a:defRPr/>
            </a:pPr>
            <a:fld id="{3D3FC145-2982-49EF-A128-C719E2BA1986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87027640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宋体" pitchFamily="2" charset="-122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宋体" pitchFamily="2" charset="-122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宋体" pitchFamily="2" charset="-122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宋体" pitchFamily="2" charset="-122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宋体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7"/>
          <p:cNvSpPr txBox="1">
            <a:spLocks noGrp="1" noChangeArrowheads="1"/>
          </p:cNvSpPr>
          <p:nvPr/>
        </p:nvSpPr>
        <p:spPr bwMode="auto">
          <a:xfrm>
            <a:off x="4021138" y="9721850"/>
            <a:ext cx="3076575" cy="512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9057" tIns="49528" rIns="99057" bIns="49528" anchor="b"/>
          <a:lstStyle>
            <a:lvl1pPr eaLnBrk="0" hangingPunct="0">
              <a:defRPr i="1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9pPr>
          </a:lstStyle>
          <a:p>
            <a:pPr algn="r" eaLnBrk="1" hangingPunct="1"/>
            <a:fld id="{DC7A655E-7456-45EB-9B18-22702F2717F4}" type="slidenum">
              <a:rPr lang="en-US" altLang="zh-CN" sz="1300" i="0">
                <a:latin typeface="Arial" charset="0"/>
              </a:rPr>
              <a:pPr algn="r" eaLnBrk="1" hangingPunct="1"/>
              <a:t>1</a:t>
            </a:fld>
            <a:endParaRPr lang="en-US" altLang="zh-CN" sz="1300" i="0">
              <a:latin typeface="Arial" charset="0"/>
            </a:endParaRPr>
          </a:p>
        </p:txBody>
      </p:sp>
      <p:sp>
        <p:nvSpPr>
          <p:cNvPr id="266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zh-CN" dirty="0">
              <a:ea typeface="宋体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6924523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D3FC145-2982-49EF-A128-C719E2BA1986}" type="slidenum">
              <a:rPr lang="en-US" altLang="zh-CN" smtClean="0"/>
              <a:pPr>
                <a:defRPr/>
              </a:pPr>
              <a:t>18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81566018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7"/>
          <p:cNvSpPr txBox="1">
            <a:spLocks noGrp="1" noChangeArrowheads="1"/>
          </p:cNvSpPr>
          <p:nvPr/>
        </p:nvSpPr>
        <p:spPr bwMode="auto">
          <a:xfrm>
            <a:off x="4021138" y="9721850"/>
            <a:ext cx="3076575" cy="512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9057" tIns="49528" rIns="99057" bIns="49528" anchor="b"/>
          <a:lstStyle>
            <a:lvl1pPr eaLnBrk="0" hangingPunct="0">
              <a:defRPr i="1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9pPr>
          </a:lstStyle>
          <a:p>
            <a:pPr algn="r" eaLnBrk="1" hangingPunct="1"/>
            <a:fld id="{DC7A655E-7456-45EB-9B18-22702F2717F4}" type="slidenum">
              <a:rPr lang="en-US" altLang="zh-CN" sz="1300" i="0">
                <a:latin typeface="Arial" charset="0"/>
              </a:rPr>
              <a:pPr algn="r" eaLnBrk="1" hangingPunct="1"/>
              <a:t>23</a:t>
            </a:fld>
            <a:endParaRPr lang="en-US" altLang="zh-CN" sz="1300" i="0">
              <a:latin typeface="Arial" charset="0"/>
            </a:endParaRPr>
          </a:p>
        </p:txBody>
      </p:sp>
      <p:sp>
        <p:nvSpPr>
          <p:cNvPr id="266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zh-CN" altLang="en-US" dirty="0">
                <a:ea typeface="宋体" charset="-122"/>
              </a:rPr>
              <a:t>已完成：</a:t>
            </a:r>
            <a:endParaRPr lang="en-US" altLang="zh-CN" dirty="0">
              <a:ea typeface="宋体" charset="-122"/>
            </a:endParaRPr>
          </a:p>
          <a:p>
            <a:pPr eaLnBrk="1" hangingPunct="1"/>
            <a:r>
              <a:rPr lang="zh-CN" altLang="en-US" dirty="0">
                <a:ea typeface="宋体" charset="-122"/>
              </a:rPr>
              <a:t>添加动画</a:t>
            </a:r>
            <a:endParaRPr lang="zh-CN" altLang="zh-CN" dirty="0">
              <a:ea typeface="宋体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41577869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zh-CN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D3FC145-2982-49EF-A128-C719E2BA1986}" type="slidenum">
              <a:rPr lang="en-US" altLang="zh-CN" smtClean="0"/>
              <a:pPr>
                <a:defRPr/>
              </a:pPr>
              <a:t>2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38397910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For this meeting, we fixed issues</a:t>
            </a:r>
            <a:r>
              <a:rPr lang="en-US" baseline="0" dirty="0" smtClean="0"/>
              <a:t> mentioned in the last meeting and we </a:t>
            </a:r>
            <a:r>
              <a:rPr lang="en-US" baseline="0" dirty="0" err="1" smtClean="0"/>
              <a:t>fininshed</a:t>
            </a:r>
            <a:r>
              <a:rPr lang="en-US" baseline="0" dirty="0" smtClean="0"/>
              <a:t> all mandates in the CE description.</a:t>
            </a:r>
          </a:p>
          <a:p>
            <a:r>
              <a:rPr lang="en-US" baseline="0" dirty="0" smtClean="0"/>
              <a:t>There are three main contributions in our work:</a:t>
            </a:r>
          </a:p>
          <a:p>
            <a:pPr marL="228600" indent="-228600">
              <a:buAutoNum type="arabicPeriod"/>
            </a:pPr>
            <a:r>
              <a:rPr lang="en-US" baseline="0" dirty="0" smtClean="0"/>
              <a:t>We adjust the operation order of quantization and slice partition to deal with the big loss in </a:t>
            </a:r>
            <a:r>
              <a:rPr lang="en-US" baseline="0" dirty="0" err="1" smtClean="0"/>
              <a:t>lossy</a:t>
            </a:r>
            <a:r>
              <a:rPr lang="en-US" baseline="0" dirty="0" smtClean="0"/>
              <a:t> geometry </a:t>
            </a:r>
            <a:r>
              <a:rPr lang="en-US" baseline="0" dirty="0" err="1" smtClean="0"/>
              <a:t>codition</a:t>
            </a:r>
            <a:endParaRPr lang="en-US" baseline="0" dirty="0" smtClean="0"/>
          </a:p>
          <a:p>
            <a:pPr marL="228600" indent="-228600">
              <a:buAutoNum type="arabicPeriod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D3FC145-2982-49EF-A128-C719E2BA1986}" type="slidenum">
              <a:rPr lang="en-US" altLang="zh-CN" smtClean="0"/>
              <a:pPr>
                <a:defRPr/>
              </a:pPr>
              <a:t>3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62161800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baseline="0" dirty="0" smtClean="0"/>
              <a:t> </a:t>
            </a:r>
            <a:endParaRPr lang="en-US" altLang="zh-CN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D3FC145-2982-49EF-A128-C719E2BA1986}" type="slidenum">
              <a:rPr lang="en-US" altLang="zh-CN" smtClean="0"/>
              <a:pPr>
                <a:defRPr/>
              </a:pPr>
              <a:t>4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67231899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D3FC145-2982-49EF-A128-C719E2BA1986}" type="slidenum">
              <a:rPr lang="en-US" altLang="zh-CN" smtClean="0"/>
              <a:pPr>
                <a:defRPr/>
              </a:pPr>
              <a:t>8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60553156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D3FC145-2982-49EF-A128-C719E2BA1986}" type="slidenum">
              <a:rPr lang="en-US" altLang="zh-CN" smtClean="0"/>
              <a:pPr>
                <a:defRPr/>
              </a:pPr>
              <a:t>9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0877557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D3FC145-2982-49EF-A128-C719E2BA1986}" type="slidenum">
              <a:rPr lang="en-US" altLang="zh-CN" smtClean="0"/>
              <a:pPr>
                <a:defRPr/>
              </a:pPr>
              <a:t>12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29125847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D3FC145-2982-49EF-A128-C719E2BA1986}" type="slidenum">
              <a:rPr lang="en-US" altLang="zh-CN" smtClean="0"/>
              <a:pPr>
                <a:defRPr/>
              </a:pPr>
              <a:t>16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91310601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D3FC145-2982-49EF-A128-C719E2BA1986}" type="slidenum">
              <a:rPr lang="en-US" altLang="zh-CN" smtClean="0"/>
              <a:pPr>
                <a:defRPr/>
              </a:pPr>
              <a:t>17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4064480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bg>
      <p:bgPr>
        <a:pattFill prst="ltHorz">
          <a:fgClr>
            <a:schemeClr val="bg2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3789480"/>
      </p:ext>
    </p:extLst>
  </p:cSld>
  <p:clrMapOvr>
    <a:masterClrMapping/>
  </p:clrMapOvr>
  <p:transition>
    <p:sndAc>
      <p:stSnd>
        <p:snd r:embed="rId1" name="camera.wav"/>
      </p:stSnd>
    </p:sndAc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155415-88DC-438B-B9E8-435B8C8CE429}" type="datetimeFigureOut">
              <a:rPr lang="zh-CN" altLang="en-US" smtClean="0"/>
              <a:t>2019/7/6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66A37-0336-43D0-9E1C-933FEBE020C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059624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155415-88DC-438B-B9E8-435B8C8CE429}" type="datetimeFigureOut">
              <a:rPr lang="zh-CN" altLang="en-US" smtClean="0"/>
              <a:t>2019/7/6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66A37-0336-43D0-9E1C-933FEBE020C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5727427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155415-88DC-438B-B9E8-435B8C8CE429}" type="datetimeFigureOut">
              <a:rPr lang="zh-CN" altLang="en-US" smtClean="0"/>
              <a:t>2019/7/6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66A37-0336-43D0-9E1C-933FEBE020C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7160633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155415-88DC-438B-B9E8-435B8C8CE429}" type="datetimeFigureOut">
              <a:rPr lang="zh-CN" altLang="en-US" smtClean="0"/>
              <a:t>2019/7/6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66A37-0336-43D0-9E1C-933FEBE020C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1776968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155415-88DC-438B-B9E8-435B8C8CE429}" type="datetimeFigureOut">
              <a:rPr lang="zh-CN" altLang="en-US" smtClean="0"/>
              <a:t>2019/7/6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66A37-0336-43D0-9E1C-933FEBE020C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4015872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155415-88DC-438B-B9E8-435B8C8CE429}" type="datetimeFigureOut">
              <a:rPr lang="zh-CN" altLang="en-US" smtClean="0"/>
              <a:t>2019/7/6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66A37-0336-43D0-9E1C-933FEBE020C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6949259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155415-88DC-438B-B9E8-435B8C8CE429}" type="datetimeFigureOut">
              <a:rPr lang="zh-CN" altLang="en-US" smtClean="0"/>
              <a:t>2019/7/6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66A37-0336-43D0-9E1C-933FEBE020C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4520002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155415-88DC-438B-B9E8-435B8C8CE429}" type="datetimeFigureOut">
              <a:rPr lang="zh-CN" altLang="en-US" smtClean="0"/>
              <a:t>2019/7/6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66A37-0336-43D0-9E1C-933FEBE020C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836329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155415-88DC-438B-B9E8-435B8C8CE429}" type="datetimeFigureOut">
              <a:rPr lang="zh-CN" altLang="en-US" smtClean="0"/>
              <a:t>2019/7/6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66A37-0336-43D0-9E1C-933FEBE020C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1346416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762625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155415-88DC-438B-B9E8-435B8C8CE429}" type="datetimeFigureOut">
              <a:rPr lang="zh-CN" altLang="en-US" smtClean="0"/>
              <a:t>2019/7/6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66A37-0336-43D0-9E1C-933FEBE020C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396639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4"/>
          <p:cNvSpPr>
            <a:spLocks noChangeArrowheads="1"/>
          </p:cNvSpPr>
          <p:nvPr userDrawn="1"/>
        </p:nvSpPr>
        <p:spPr bwMode="auto">
          <a:xfrm>
            <a:off x="296863" y="862013"/>
            <a:ext cx="8505825" cy="46037"/>
          </a:xfrm>
          <a:custGeom>
            <a:avLst/>
            <a:gdLst>
              <a:gd name="T0" fmla="*/ 0 w 1000"/>
              <a:gd name="T1" fmla="*/ 0 h 1000"/>
              <a:gd name="T2" fmla="*/ 2147483647 w 1000"/>
              <a:gd name="T3" fmla="*/ 0 h 1000"/>
              <a:gd name="T4" fmla="*/ 2147483647 w 1000"/>
              <a:gd name="T5" fmla="*/ 2147483647 h 1000"/>
              <a:gd name="T6" fmla="*/ 0 w 1000"/>
              <a:gd name="T7" fmla="*/ 2147483647 h 1000"/>
              <a:gd name="T8" fmla="*/ 0 w 1000"/>
              <a:gd name="T9" fmla="*/ 0 h 1000"/>
              <a:gd name="T10" fmla="*/ 2147483647 w 1000"/>
              <a:gd name="T11" fmla="*/ 0 h 100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1000" h="1000" stroke="0">
                <a:moveTo>
                  <a:pt x="0" y="0"/>
                </a:moveTo>
                <a:lnTo>
                  <a:pt x="585" y="0"/>
                </a:lnTo>
                <a:lnTo>
                  <a:pt x="585" y="1000"/>
                </a:lnTo>
                <a:lnTo>
                  <a:pt x="0" y="1000"/>
                </a:lnTo>
                <a:lnTo>
                  <a:pt x="0" y="0"/>
                </a:lnTo>
                <a:close/>
              </a:path>
              <a:path w="1000" h="1000">
                <a:moveTo>
                  <a:pt x="0" y="0"/>
                </a:moveTo>
                <a:lnTo>
                  <a:pt x="1000" y="0"/>
                </a:lnTo>
              </a:path>
            </a:pathLst>
          </a:custGeom>
          <a:solidFill>
            <a:srgbClr val="990000"/>
          </a:solidFill>
          <a:ln w="9525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81690" y="188640"/>
            <a:ext cx="7020998" cy="584587"/>
          </a:xfrm>
          <a:prstGeom prst="rect">
            <a:avLst/>
          </a:prstGeom>
        </p:spPr>
        <p:txBody>
          <a:bodyPr anchor="ctr"/>
          <a:lstStyle>
            <a:lvl1pPr>
              <a:defRPr sz="3200">
                <a:latin typeface="Centaur" panose="02030504050205020304" pitchFamily="18" charset="0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50825" y="1043735"/>
            <a:ext cx="8596313" cy="5130570"/>
          </a:xfrm>
          <a:prstGeom prst="rect">
            <a:avLst/>
          </a:prstGeom>
        </p:spPr>
        <p:txBody>
          <a:bodyPr/>
          <a:lstStyle>
            <a:lvl1pPr>
              <a:buClr>
                <a:schemeClr val="accent6"/>
              </a:buClr>
              <a:defRPr sz="2400">
                <a:latin typeface="Centaur" panose="02030504050205020304" pitchFamily="18" charset="0"/>
                <a:ea typeface="+mj-ea"/>
              </a:defRPr>
            </a:lvl1pPr>
            <a:lvl2pPr>
              <a:buClr>
                <a:schemeClr val="accent6"/>
              </a:buClr>
              <a:defRPr sz="2000">
                <a:latin typeface="Centaur" panose="02030504050205020304" pitchFamily="18" charset="0"/>
                <a:ea typeface="+mj-ea"/>
              </a:defRPr>
            </a:lvl2pPr>
            <a:lvl3pPr marL="1304925" indent="-395288">
              <a:buClr>
                <a:schemeClr val="accent6"/>
              </a:buClr>
              <a:buFont typeface="Wingdings" pitchFamily="2" charset="2"/>
              <a:buChar char="Ø"/>
              <a:defRPr sz="1800">
                <a:latin typeface="Centaur" panose="02030504050205020304" pitchFamily="18" charset="0"/>
                <a:ea typeface="+mj-ea"/>
              </a:defRPr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z="1000"/>
            </a:lvl1pPr>
          </a:lstStyle>
          <a:p>
            <a:pPr>
              <a:defRPr/>
            </a:pPr>
            <a:fld id="{D29F6AD5-54AB-43F1-A628-F5849D6B2775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  <p:pic>
        <p:nvPicPr>
          <p:cNvPr id="9" name="Picture 2" descr="C:\Users\Wenmin\Documents\Kuaipan\Doc\MyWorkDocs\北大信息工程学院\其它\Logo\透明Logo.gif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188640"/>
            <a:ext cx="1425575" cy="655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内容占位符 2"/>
          <p:cNvSpPr>
            <a:spLocks noGrp="1"/>
          </p:cNvSpPr>
          <p:nvPr>
            <p:ph idx="11"/>
          </p:nvPr>
        </p:nvSpPr>
        <p:spPr>
          <a:xfrm>
            <a:off x="250825" y="5814265"/>
            <a:ext cx="8596313" cy="360039"/>
          </a:xfrm>
          <a:prstGeom prst="rect">
            <a:avLst/>
          </a:prstGeom>
        </p:spPr>
        <p:txBody>
          <a:bodyPr/>
          <a:lstStyle>
            <a:lvl1pPr>
              <a:buClr>
                <a:schemeClr val="accent6"/>
              </a:buClr>
              <a:defRPr sz="1600">
                <a:latin typeface="Centaur" panose="02030504050205020304" pitchFamily="18" charset="0"/>
                <a:ea typeface="+mj-ea"/>
              </a:defRPr>
            </a:lvl1pPr>
            <a:lvl2pPr>
              <a:buClr>
                <a:schemeClr val="accent6"/>
              </a:buClr>
              <a:defRPr sz="2400">
                <a:latin typeface="+mj-lt"/>
                <a:ea typeface="+mj-ea"/>
              </a:defRPr>
            </a:lvl2pPr>
            <a:lvl3pPr marL="1304925" indent="-395288">
              <a:buClr>
                <a:schemeClr val="accent6"/>
              </a:buClr>
              <a:buFont typeface="Wingdings" pitchFamily="2" charset="2"/>
              <a:buChar char="Ø"/>
              <a:defRPr sz="2400">
                <a:latin typeface="+mj-lt"/>
                <a:ea typeface="+mj-ea"/>
              </a:defRPr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860151588"/>
      </p:ext>
    </p:extLst>
  </p:cSld>
  <p:clrMapOvr>
    <a:masterClrMapping/>
  </p:clrMapOvr>
  <p:transition>
    <p:sndAc>
      <p:stSnd>
        <p:snd r:embed="rId1" name="camera.wav"/>
      </p:stSnd>
    </p:sndAc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4"/>
          <p:cNvSpPr>
            <a:spLocks noChangeArrowheads="1"/>
          </p:cNvSpPr>
          <p:nvPr userDrawn="1"/>
        </p:nvSpPr>
        <p:spPr bwMode="auto">
          <a:xfrm>
            <a:off x="296863" y="862013"/>
            <a:ext cx="8505825" cy="46037"/>
          </a:xfrm>
          <a:custGeom>
            <a:avLst/>
            <a:gdLst>
              <a:gd name="T0" fmla="*/ 0 w 1000"/>
              <a:gd name="T1" fmla="*/ 0 h 1000"/>
              <a:gd name="T2" fmla="*/ 2147483647 w 1000"/>
              <a:gd name="T3" fmla="*/ 0 h 1000"/>
              <a:gd name="T4" fmla="*/ 2147483647 w 1000"/>
              <a:gd name="T5" fmla="*/ 2147483647 h 1000"/>
              <a:gd name="T6" fmla="*/ 0 w 1000"/>
              <a:gd name="T7" fmla="*/ 2147483647 h 1000"/>
              <a:gd name="T8" fmla="*/ 0 w 1000"/>
              <a:gd name="T9" fmla="*/ 0 h 1000"/>
              <a:gd name="T10" fmla="*/ 2147483647 w 1000"/>
              <a:gd name="T11" fmla="*/ 0 h 100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1000" h="1000" stroke="0">
                <a:moveTo>
                  <a:pt x="0" y="0"/>
                </a:moveTo>
                <a:lnTo>
                  <a:pt x="585" y="0"/>
                </a:lnTo>
                <a:lnTo>
                  <a:pt x="585" y="1000"/>
                </a:lnTo>
                <a:lnTo>
                  <a:pt x="0" y="1000"/>
                </a:lnTo>
                <a:lnTo>
                  <a:pt x="0" y="0"/>
                </a:lnTo>
                <a:close/>
              </a:path>
              <a:path w="1000" h="1000">
                <a:moveTo>
                  <a:pt x="0" y="0"/>
                </a:moveTo>
                <a:lnTo>
                  <a:pt x="1000" y="0"/>
                </a:lnTo>
              </a:path>
            </a:pathLst>
          </a:custGeom>
          <a:solidFill>
            <a:srgbClr val="990000"/>
          </a:solidFill>
          <a:ln w="9525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81690" y="188640"/>
            <a:ext cx="7020998" cy="584587"/>
          </a:xfrm>
          <a:prstGeom prst="rect">
            <a:avLst/>
          </a:prstGeom>
        </p:spPr>
        <p:txBody>
          <a:bodyPr anchor="ctr"/>
          <a:lstStyle>
            <a:lvl1pPr>
              <a:defRPr sz="3200"/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50825" y="1043735"/>
            <a:ext cx="8596313" cy="5130570"/>
          </a:xfrm>
          <a:prstGeom prst="rect">
            <a:avLst/>
          </a:prstGeom>
        </p:spPr>
        <p:txBody>
          <a:bodyPr/>
          <a:lstStyle>
            <a:lvl1pPr>
              <a:buClr>
                <a:schemeClr val="accent6"/>
              </a:buClr>
              <a:defRPr sz="2400">
                <a:latin typeface="+mj-lt"/>
                <a:ea typeface="+mj-ea"/>
              </a:defRPr>
            </a:lvl1pPr>
            <a:lvl2pPr>
              <a:buClr>
                <a:schemeClr val="accent6"/>
              </a:buClr>
              <a:defRPr sz="2000" i="0">
                <a:latin typeface="+mj-lt"/>
                <a:ea typeface="+mj-ea"/>
              </a:defRPr>
            </a:lvl2pPr>
            <a:lvl3pPr marL="1304925" indent="-395288">
              <a:buClr>
                <a:schemeClr val="accent6"/>
              </a:buClr>
              <a:buFont typeface="Wingdings" pitchFamily="2" charset="2"/>
              <a:buChar char="Ø"/>
              <a:defRPr sz="1800">
                <a:latin typeface="+mj-lt"/>
                <a:ea typeface="+mj-ea"/>
              </a:defRPr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z="1000"/>
            </a:lvl1pPr>
          </a:lstStyle>
          <a:p>
            <a:pPr>
              <a:defRPr/>
            </a:pPr>
            <a:fld id="{D29F6AD5-54AB-43F1-A628-F5849D6B2775}" type="slidenum">
              <a:rPr lang="en-US" altLang="zh-CN"/>
              <a:pPr>
                <a:defRPr/>
              </a:pPr>
              <a:t>‹#›</a:t>
            </a:fld>
            <a:endParaRPr lang="en-US" altLang="zh-CN" dirty="0"/>
          </a:p>
        </p:txBody>
      </p:sp>
      <p:pic>
        <p:nvPicPr>
          <p:cNvPr id="9" name="Picture 2" descr="C:\Users\Wenmin\Documents\Kuaipan\Doc\MyWorkDocs\北大信息工程学院\其它\Logo\透明Logo.gif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188640"/>
            <a:ext cx="1425575" cy="655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88479713"/>
      </p:ext>
    </p:extLst>
  </p:cSld>
  <p:clrMapOvr>
    <a:masterClrMapping/>
  </p:clrMapOvr>
  <p:transition>
    <p:sndAc>
      <p:stSnd>
        <p:snd r:embed="rId1" name="camera.wav"/>
      </p:stSnd>
    </p:sndAc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  <a:prstGeom prst="rect">
            <a:avLst/>
          </a:prstGeom>
        </p:spPr>
        <p:txBody>
          <a:bodyPr/>
          <a:lstStyle>
            <a:lvl1pPr>
              <a:defRPr>
                <a:latin typeface="+mj-lt"/>
              </a:defRPr>
            </a:lvl1pPr>
            <a:lvl2pPr>
              <a:defRPr>
                <a:latin typeface="+mj-lt"/>
              </a:defRPr>
            </a:lvl2pPr>
            <a:lvl3pPr>
              <a:defRPr>
                <a:latin typeface="+mj-lt"/>
              </a:defRPr>
            </a:lvl3pPr>
            <a:lvl4pPr>
              <a:defRPr>
                <a:latin typeface="+mj-lt"/>
              </a:defRPr>
            </a:lvl4pPr>
            <a:lvl5pPr>
              <a:defRPr>
                <a:latin typeface="+mj-lt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  <a:prstGeom prst="rect">
            <a:avLst/>
          </a:prstGeom>
        </p:spPr>
        <p:txBody>
          <a:bodyPr/>
          <a:lstStyle>
            <a:lvl1pPr>
              <a:defRPr>
                <a:latin typeface="+mj-lt"/>
              </a:defRPr>
            </a:lvl1pPr>
            <a:lvl2pPr>
              <a:defRPr>
                <a:latin typeface="+mj-lt"/>
              </a:defRPr>
            </a:lvl2pPr>
            <a:lvl3pPr>
              <a:defRPr>
                <a:latin typeface="+mj-lt"/>
              </a:defRPr>
            </a:lvl3pPr>
            <a:lvl4pPr>
              <a:defRPr>
                <a:latin typeface="+mj-lt"/>
              </a:defRPr>
            </a:lvl4pPr>
            <a:lvl5pPr>
              <a:defRPr>
                <a:latin typeface="+mj-lt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pic>
        <p:nvPicPr>
          <p:cNvPr id="8" name="Picture 2" descr="C:\Users\Wenmin\Documents\Kuaipan\Doc\MyWorkDocs\北大信息工程学院\其它\Logo\透明Logo.gif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188640"/>
            <a:ext cx="1425575" cy="655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AutoShape 4"/>
          <p:cNvSpPr>
            <a:spLocks noChangeArrowheads="1"/>
          </p:cNvSpPr>
          <p:nvPr userDrawn="1"/>
        </p:nvSpPr>
        <p:spPr bwMode="auto">
          <a:xfrm>
            <a:off x="296863" y="862013"/>
            <a:ext cx="8505825" cy="46037"/>
          </a:xfrm>
          <a:custGeom>
            <a:avLst/>
            <a:gdLst>
              <a:gd name="T0" fmla="*/ 0 w 1000"/>
              <a:gd name="T1" fmla="*/ 0 h 1000"/>
              <a:gd name="T2" fmla="*/ 2147483647 w 1000"/>
              <a:gd name="T3" fmla="*/ 0 h 1000"/>
              <a:gd name="T4" fmla="*/ 2147483647 w 1000"/>
              <a:gd name="T5" fmla="*/ 2147483647 h 1000"/>
              <a:gd name="T6" fmla="*/ 0 w 1000"/>
              <a:gd name="T7" fmla="*/ 2147483647 h 1000"/>
              <a:gd name="T8" fmla="*/ 0 w 1000"/>
              <a:gd name="T9" fmla="*/ 0 h 1000"/>
              <a:gd name="T10" fmla="*/ 2147483647 w 1000"/>
              <a:gd name="T11" fmla="*/ 0 h 100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1000" h="1000" stroke="0">
                <a:moveTo>
                  <a:pt x="0" y="0"/>
                </a:moveTo>
                <a:lnTo>
                  <a:pt x="585" y="0"/>
                </a:lnTo>
                <a:lnTo>
                  <a:pt x="585" y="1000"/>
                </a:lnTo>
                <a:lnTo>
                  <a:pt x="0" y="1000"/>
                </a:lnTo>
                <a:lnTo>
                  <a:pt x="0" y="0"/>
                </a:lnTo>
                <a:close/>
              </a:path>
              <a:path w="1000" h="1000">
                <a:moveTo>
                  <a:pt x="0" y="0"/>
                </a:moveTo>
                <a:lnTo>
                  <a:pt x="1000" y="0"/>
                </a:lnTo>
              </a:path>
            </a:pathLst>
          </a:custGeom>
          <a:solidFill>
            <a:srgbClr val="990000"/>
          </a:solidFill>
          <a:ln w="9525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1" name="标题 1"/>
          <p:cNvSpPr>
            <a:spLocks noGrp="1"/>
          </p:cNvSpPr>
          <p:nvPr>
            <p:ph type="title"/>
          </p:nvPr>
        </p:nvSpPr>
        <p:spPr>
          <a:xfrm>
            <a:off x="1781690" y="188640"/>
            <a:ext cx="7020998" cy="584587"/>
          </a:xfrm>
          <a:prstGeom prst="rect">
            <a:avLst/>
          </a:prstGeom>
        </p:spPr>
        <p:txBody>
          <a:bodyPr anchor="ctr"/>
          <a:lstStyle>
            <a:lvl1pPr>
              <a:defRPr sz="3200">
                <a:latin typeface="Centaur" panose="02030504050205020304" pitchFamily="18" charset="0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14" name="Rectangle 7"/>
          <p:cNvSpPr>
            <a:spLocks noGrp="1" noChangeArrowheads="1"/>
          </p:cNvSpPr>
          <p:nvPr>
            <p:ph type="ftr" sz="quarter" idx="10"/>
          </p:nvPr>
        </p:nvSpPr>
        <p:spPr>
          <a:xfrm>
            <a:off x="7002463" y="296863"/>
            <a:ext cx="1952625" cy="476250"/>
          </a:xfrm>
        </p:spPr>
        <p:txBody>
          <a:bodyPr/>
          <a:lstStyle>
            <a:lvl1pPr>
              <a:defRPr sz="1000"/>
            </a:lvl1pPr>
          </a:lstStyle>
          <a:p>
            <a:pPr>
              <a:defRPr/>
            </a:pPr>
            <a:fld id="{1BD566EF-BF79-4192-8432-0B39BDD13866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275519373"/>
      </p:ext>
    </p:extLst>
  </p:cSld>
  <p:clrMapOvr>
    <a:masterClrMapping/>
  </p:clrMapOvr>
  <p:transition>
    <p:sndAc>
      <p:stSnd>
        <p:snd r:embed="rId1" name="camera.wav"/>
      </p:stSnd>
    </p:sndAc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utoShape 4"/>
          <p:cNvSpPr>
            <a:spLocks noChangeArrowheads="1"/>
          </p:cNvSpPr>
          <p:nvPr userDrawn="1"/>
        </p:nvSpPr>
        <p:spPr bwMode="auto">
          <a:xfrm>
            <a:off x="296863" y="862013"/>
            <a:ext cx="8505825" cy="46037"/>
          </a:xfrm>
          <a:custGeom>
            <a:avLst/>
            <a:gdLst>
              <a:gd name="T0" fmla="*/ 0 w 1000"/>
              <a:gd name="T1" fmla="*/ 0 h 1000"/>
              <a:gd name="T2" fmla="*/ 2147483647 w 1000"/>
              <a:gd name="T3" fmla="*/ 0 h 1000"/>
              <a:gd name="T4" fmla="*/ 2147483647 w 1000"/>
              <a:gd name="T5" fmla="*/ 2147483647 h 1000"/>
              <a:gd name="T6" fmla="*/ 0 w 1000"/>
              <a:gd name="T7" fmla="*/ 2147483647 h 1000"/>
              <a:gd name="T8" fmla="*/ 0 w 1000"/>
              <a:gd name="T9" fmla="*/ 0 h 1000"/>
              <a:gd name="T10" fmla="*/ 2147483647 w 1000"/>
              <a:gd name="T11" fmla="*/ 0 h 100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1000" h="1000" stroke="0">
                <a:moveTo>
                  <a:pt x="0" y="0"/>
                </a:moveTo>
                <a:lnTo>
                  <a:pt x="585" y="0"/>
                </a:lnTo>
                <a:lnTo>
                  <a:pt x="585" y="1000"/>
                </a:lnTo>
                <a:lnTo>
                  <a:pt x="0" y="1000"/>
                </a:lnTo>
                <a:lnTo>
                  <a:pt x="0" y="0"/>
                </a:lnTo>
                <a:close/>
              </a:path>
              <a:path w="1000" h="1000">
                <a:moveTo>
                  <a:pt x="0" y="0"/>
                </a:moveTo>
                <a:lnTo>
                  <a:pt x="1000" y="0"/>
                </a:lnTo>
              </a:path>
            </a:pathLst>
          </a:custGeom>
          <a:solidFill>
            <a:srgbClr val="990000"/>
          </a:solidFill>
          <a:ln w="9525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71600" y="188640"/>
            <a:ext cx="7831088" cy="584587"/>
          </a:xfrm>
          <a:prstGeom prst="rect">
            <a:avLst/>
          </a:prstGeom>
        </p:spPr>
        <p:txBody>
          <a:bodyPr anchor="ctr"/>
          <a:lstStyle>
            <a:lvl1pPr>
              <a:defRPr sz="3200"/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z="1000"/>
            </a:lvl1pPr>
          </a:lstStyle>
          <a:p>
            <a:pPr>
              <a:defRPr/>
            </a:pPr>
            <a:fld id="{1BD566EF-BF79-4192-8432-0B39BDD13866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  <p:pic>
        <p:nvPicPr>
          <p:cNvPr id="6" name="Picture 2" descr="C:\Users\Wenmin\Pictures\u=1855440443,1089758966&amp;fm=0&amp;gp=0.jp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7338" y="233363"/>
            <a:ext cx="541337" cy="53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43350643"/>
      </p:ext>
    </p:extLst>
  </p:cSld>
  <p:clrMapOvr>
    <a:masterClrMapping/>
  </p:clrMapOvr>
  <p:transition>
    <p:sndAc>
      <p:stSnd>
        <p:snd r:embed="rId1" name="camera.wav"/>
      </p:stSnd>
    </p:sndAc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AutoShape 4"/>
          <p:cNvSpPr>
            <a:spLocks noChangeArrowheads="1"/>
          </p:cNvSpPr>
          <p:nvPr userDrawn="1"/>
        </p:nvSpPr>
        <p:spPr bwMode="auto">
          <a:xfrm>
            <a:off x="296863" y="862013"/>
            <a:ext cx="8505825" cy="46037"/>
          </a:xfrm>
          <a:custGeom>
            <a:avLst/>
            <a:gdLst>
              <a:gd name="T0" fmla="*/ 0 w 1000"/>
              <a:gd name="T1" fmla="*/ 0 h 1000"/>
              <a:gd name="T2" fmla="*/ 2147483647 w 1000"/>
              <a:gd name="T3" fmla="*/ 0 h 1000"/>
              <a:gd name="T4" fmla="*/ 2147483647 w 1000"/>
              <a:gd name="T5" fmla="*/ 2147483647 h 1000"/>
              <a:gd name="T6" fmla="*/ 0 w 1000"/>
              <a:gd name="T7" fmla="*/ 2147483647 h 1000"/>
              <a:gd name="T8" fmla="*/ 0 w 1000"/>
              <a:gd name="T9" fmla="*/ 0 h 1000"/>
              <a:gd name="T10" fmla="*/ 2147483647 w 1000"/>
              <a:gd name="T11" fmla="*/ 0 h 100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1000" h="1000" stroke="0">
                <a:moveTo>
                  <a:pt x="0" y="0"/>
                </a:moveTo>
                <a:lnTo>
                  <a:pt x="585" y="0"/>
                </a:lnTo>
                <a:lnTo>
                  <a:pt x="585" y="1000"/>
                </a:lnTo>
                <a:lnTo>
                  <a:pt x="0" y="1000"/>
                </a:lnTo>
                <a:lnTo>
                  <a:pt x="0" y="0"/>
                </a:lnTo>
                <a:close/>
              </a:path>
              <a:path w="1000" h="1000">
                <a:moveTo>
                  <a:pt x="0" y="0"/>
                </a:moveTo>
                <a:lnTo>
                  <a:pt x="1000" y="0"/>
                </a:lnTo>
              </a:path>
            </a:pathLst>
          </a:custGeom>
          <a:solidFill>
            <a:srgbClr val="990000"/>
          </a:solidFill>
          <a:ln w="9525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71600" y="188640"/>
            <a:ext cx="7831088" cy="584587"/>
          </a:xfrm>
          <a:prstGeom prst="rect">
            <a:avLst/>
          </a:prstGeom>
        </p:spPr>
        <p:txBody>
          <a:bodyPr anchor="ctr"/>
          <a:lstStyle>
            <a:lvl1pPr>
              <a:defRPr sz="3200"/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7" name="内容占位符 2"/>
          <p:cNvSpPr>
            <a:spLocks noGrp="1"/>
          </p:cNvSpPr>
          <p:nvPr>
            <p:ph idx="1"/>
          </p:nvPr>
        </p:nvSpPr>
        <p:spPr>
          <a:xfrm>
            <a:off x="250825" y="1538790"/>
            <a:ext cx="8596313" cy="4725525"/>
          </a:xfrm>
          <a:prstGeom prst="rect">
            <a:avLst/>
          </a:prstGeom>
        </p:spPr>
        <p:txBody>
          <a:bodyPr/>
          <a:lstStyle>
            <a:lvl1pPr>
              <a:buClr>
                <a:schemeClr val="accent6"/>
              </a:buClr>
              <a:defRPr>
                <a:latin typeface="+mj-lt"/>
                <a:ea typeface="+mj-ea"/>
              </a:defRPr>
            </a:lvl1pPr>
            <a:lvl2pPr>
              <a:buClr>
                <a:schemeClr val="accent6"/>
              </a:buClr>
              <a:defRPr sz="2400">
                <a:latin typeface="+mj-lt"/>
                <a:ea typeface="+mj-ea"/>
              </a:defRPr>
            </a:lvl2pPr>
            <a:lvl3pPr marL="1304925" indent="-395288">
              <a:buClr>
                <a:schemeClr val="accent6"/>
              </a:buClr>
              <a:buFont typeface="Wingdings" panose="05000000000000000000" pitchFamily="2" charset="2"/>
              <a:buChar char="Ø"/>
              <a:defRPr>
                <a:latin typeface="+mj-lt"/>
                <a:ea typeface="+mj-ea"/>
              </a:defRPr>
            </a:lvl3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</p:txBody>
      </p:sp>
      <p:sp>
        <p:nvSpPr>
          <p:cNvPr id="10" name="内容占位符 2"/>
          <p:cNvSpPr>
            <a:spLocks noGrp="1"/>
          </p:cNvSpPr>
          <p:nvPr>
            <p:ph idx="11"/>
          </p:nvPr>
        </p:nvSpPr>
        <p:spPr>
          <a:xfrm>
            <a:off x="251520" y="989494"/>
            <a:ext cx="8596313" cy="51352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800">
                <a:latin typeface="+mj-lt"/>
                <a:ea typeface="+mj-ea"/>
              </a:defRPr>
            </a:lvl1pPr>
            <a:lvl2pPr>
              <a:defRPr>
                <a:latin typeface="+mj-lt"/>
              </a:defRPr>
            </a:lvl2pPr>
            <a:lvl3pPr>
              <a:defRPr>
                <a:latin typeface="+mj-lt"/>
              </a:defRPr>
            </a:lvl3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8" name="Rectangle 7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 sz="1000"/>
            </a:lvl1pPr>
          </a:lstStyle>
          <a:p>
            <a:pPr>
              <a:defRPr/>
            </a:pPr>
            <a:fld id="{C52D2AA4-78BD-46F0-BA5F-623B24AF1334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  <p:pic>
        <p:nvPicPr>
          <p:cNvPr id="9" name="Picture 2" descr="C:\Users\Wenmin\Pictures\u=1855440443,1089758966&amp;fm=0&amp;gp=0.jp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7338" y="233363"/>
            <a:ext cx="541337" cy="53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26526014"/>
      </p:ext>
    </p:extLst>
  </p:cSld>
  <p:clrMapOvr>
    <a:masterClrMapping/>
  </p:clrMapOvr>
  <p:transition>
    <p:sndAc>
      <p:stSnd>
        <p:snd r:embed="rId1" name="camera.wav"/>
      </p:stSnd>
    </p:sndAc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AutoShape 4"/>
          <p:cNvSpPr>
            <a:spLocks noChangeArrowheads="1"/>
          </p:cNvSpPr>
          <p:nvPr userDrawn="1"/>
        </p:nvSpPr>
        <p:spPr bwMode="auto">
          <a:xfrm>
            <a:off x="296863" y="862013"/>
            <a:ext cx="8505825" cy="46037"/>
          </a:xfrm>
          <a:custGeom>
            <a:avLst/>
            <a:gdLst>
              <a:gd name="T0" fmla="*/ 0 w 1000"/>
              <a:gd name="T1" fmla="*/ 0 h 1000"/>
              <a:gd name="T2" fmla="*/ 2147483647 w 1000"/>
              <a:gd name="T3" fmla="*/ 0 h 1000"/>
              <a:gd name="T4" fmla="*/ 2147483647 w 1000"/>
              <a:gd name="T5" fmla="*/ 2147483647 h 1000"/>
              <a:gd name="T6" fmla="*/ 0 w 1000"/>
              <a:gd name="T7" fmla="*/ 2147483647 h 1000"/>
              <a:gd name="T8" fmla="*/ 0 w 1000"/>
              <a:gd name="T9" fmla="*/ 0 h 1000"/>
              <a:gd name="T10" fmla="*/ 2147483647 w 1000"/>
              <a:gd name="T11" fmla="*/ 0 h 100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1000" h="1000" stroke="0">
                <a:moveTo>
                  <a:pt x="0" y="0"/>
                </a:moveTo>
                <a:lnTo>
                  <a:pt x="585" y="0"/>
                </a:lnTo>
                <a:lnTo>
                  <a:pt x="585" y="1000"/>
                </a:lnTo>
                <a:lnTo>
                  <a:pt x="0" y="1000"/>
                </a:lnTo>
                <a:lnTo>
                  <a:pt x="0" y="0"/>
                </a:lnTo>
                <a:close/>
              </a:path>
              <a:path w="1000" h="1000">
                <a:moveTo>
                  <a:pt x="0" y="0"/>
                </a:moveTo>
                <a:lnTo>
                  <a:pt x="1000" y="0"/>
                </a:lnTo>
              </a:path>
            </a:pathLst>
          </a:custGeom>
          <a:solidFill>
            <a:srgbClr val="990000"/>
          </a:solidFill>
          <a:ln w="9525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71600" y="188640"/>
            <a:ext cx="7831088" cy="584587"/>
          </a:xfrm>
          <a:prstGeom prst="rect">
            <a:avLst/>
          </a:prstGeom>
        </p:spPr>
        <p:txBody>
          <a:bodyPr anchor="ctr"/>
          <a:lstStyle>
            <a:lvl1pPr>
              <a:defRPr sz="3200"/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10" name="内容占位符 2"/>
          <p:cNvSpPr>
            <a:spLocks noGrp="1"/>
          </p:cNvSpPr>
          <p:nvPr>
            <p:ph idx="11"/>
          </p:nvPr>
        </p:nvSpPr>
        <p:spPr>
          <a:xfrm>
            <a:off x="251520" y="989494"/>
            <a:ext cx="8596313" cy="51352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800">
                <a:latin typeface="+mj-lt"/>
                <a:ea typeface="+mj-ea"/>
              </a:defRPr>
            </a:lvl1pPr>
            <a:lvl2pPr>
              <a:defRPr>
                <a:latin typeface="+mj-lt"/>
              </a:defRPr>
            </a:lvl2pPr>
            <a:lvl3pPr>
              <a:defRPr>
                <a:latin typeface="+mj-lt"/>
              </a:defRPr>
            </a:lvl3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8" name="Rectangle 7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 sz="1000"/>
            </a:lvl1pPr>
          </a:lstStyle>
          <a:p>
            <a:pPr>
              <a:defRPr/>
            </a:pPr>
            <a:fld id="{C52D2AA4-78BD-46F0-BA5F-623B24AF1334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  <p:pic>
        <p:nvPicPr>
          <p:cNvPr id="7" name="Picture 2" descr="C:\Users\Wenmin\Pictures\u=1855440443,1089758966&amp;fm=0&amp;gp=0.jp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7338" y="233363"/>
            <a:ext cx="541337" cy="53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47751929"/>
      </p:ext>
    </p:extLst>
  </p:cSld>
  <p:clrMapOvr>
    <a:masterClrMapping/>
  </p:clrMapOvr>
  <p:transition>
    <p:sndAc>
      <p:stSnd>
        <p:snd r:embed="rId1" name="camera.wav"/>
      </p:stSnd>
    </p:sndAc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4585" y="452439"/>
            <a:ext cx="7053263" cy="1400175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 rot="5400000">
            <a:off x="7492603" y="1828800"/>
            <a:ext cx="990600" cy="228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E01A4A-3E7B-4360-A672-1496887879F8}" type="datetimeFigureOut">
              <a:rPr lang="zh-CN" altLang="en-US"/>
              <a:pPr>
                <a:defRPr/>
              </a:pPr>
              <a:t>2019/7/6</a:t>
            </a:fld>
            <a:endParaRPr lang="zh-CN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64066" y="295275"/>
            <a:ext cx="628650" cy="7683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791BF5-AFA0-4265-9959-B062FB77D8DB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946585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155415-88DC-438B-B9E8-435B8C8CE429}" type="datetimeFigureOut">
              <a:rPr lang="zh-CN" altLang="en-US" smtClean="0"/>
              <a:t>2019/7/6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66A37-0336-43D0-9E1C-933FEBE020C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247774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.xml"/><Relationship Id="rId3" Type="http://schemas.openxmlformats.org/officeDocument/2006/relationships/slideLayout" Target="../slideLayouts/slideLayout11.xml"/><Relationship Id="rId7" Type="http://schemas.openxmlformats.org/officeDocument/2006/relationships/slideLayout" Target="../slideLayouts/slideLayout15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6" Type="http://schemas.openxmlformats.org/officeDocument/2006/relationships/slideLayout" Target="../slideLayouts/slideLayout14.xml"/><Relationship Id="rId11" Type="http://schemas.openxmlformats.org/officeDocument/2006/relationships/slideLayout" Target="../slideLayouts/slideLayout19.xml"/><Relationship Id="rId5" Type="http://schemas.openxmlformats.org/officeDocument/2006/relationships/slideLayout" Target="../slideLayouts/slideLayout13.xml"/><Relationship Id="rId10" Type="http://schemas.openxmlformats.org/officeDocument/2006/relationships/slideLayout" Target="../slideLayouts/slideLayout18.xml"/><Relationship Id="rId4" Type="http://schemas.openxmlformats.org/officeDocument/2006/relationships/slideLayout" Target="../slideLayouts/slideLayout12.xml"/><Relationship Id="rId9" Type="http://schemas.openxmlformats.org/officeDocument/2006/relationships/slideLayout" Target="../slideLayouts/slideLayout1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7002463" y="296863"/>
            <a:ext cx="1952625" cy="47625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000" i="0">
                <a:latin typeface="Verdana" pitchFamily="34" charset="0"/>
                <a:ea typeface="宋体" pitchFamily="2" charset="-122"/>
              </a:defRPr>
            </a:lvl1pPr>
          </a:lstStyle>
          <a:p>
            <a:pPr>
              <a:defRPr/>
            </a:pPr>
            <a:fld id="{16E105A2-2285-490F-BBC9-3BA9E0DD7504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0" r:id="rId1"/>
    <p:sldLayoutId id="2147483779" r:id="rId2"/>
    <p:sldLayoutId id="2147483772" r:id="rId3"/>
    <p:sldLayoutId id="2147483792" r:id="rId4"/>
    <p:sldLayoutId id="2147483775" r:id="rId5"/>
    <p:sldLayoutId id="2147483773" r:id="rId6"/>
    <p:sldLayoutId id="2147483774" r:id="rId7"/>
    <p:sldLayoutId id="2147483776" r:id="rId8"/>
  </p:sldLayoutIdLst>
  <p:transition>
    <p:sndAc>
      <p:stSnd>
        <p:snd r:embed="rId10" name="camera.wav"/>
      </p:stSnd>
    </p:sndAc>
  </p:transition>
  <p:hf sldNum="0"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 Narrow" pitchFamily="34" charset="0"/>
          <a:ea typeface="黑体" pitchFamily="2" charset="-122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 Narrow" pitchFamily="34" charset="0"/>
          <a:ea typeface="黑体" pitchFamily="2" charset="-122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 Narrow" pitchFamily="34" charset="0"/>
          <a:ea typeface="黑体" pitchFamily="2" charset="-122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 Narrow" pitchFamily="34" charset="0"/>
          <a:ea typeface="黑体" pitchFamily="2" charset="-122"/>
        </a:defRPr>
      </a:lvl5pPr>
      <a:lvl6pPr marL="4572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Times New Roman" pitchFamily="18" charset="0"/>
          <a:ea typeface="黑体" pitchFamily="2" charset="-122"/>
        </a:defRPr>
      </a:lvl6pPr>
      <a:lvl7pPr marL="9144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Times New Roman" pitchFamily="18" charset="0"/>
          <a:ea typeface="黑体" pitchFamily="2" charset="-122"/>
        </a:defRPr>
      </a:lvl7pPr>
      <a:lvl8pPr marL="13716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Times New Roman" pitchFamily="18" charset="0"/>
          <a:ea typeface="黑体" pitchFamily="2" charset="-122"/>
        </a:defRPr>
      </a:lvl8pPr>
      <a:lvl9pPr marL="18288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Times New Roman" pitchFamily="18" charset="0"/>
          <a:ea typeface="黑体" pitchFamily="2" charset="-122"/>
        </a:defRPr>
      </a:lvl9pPr>
    </p:titleStyle>
    <p:bodyStyle>
      <a:lvl1pPr marL="469900" indent="-4699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o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908050" indent="-4365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n"/>
        <a:defRPr sz="2000">
          <a:solidFill>
            <a:schemeClr val="tx1"/>
          </a:solidFill>
          <a:latin typeface="+mn-lt"/>
          <a:ea typeface="+mn-ea"/>
        </a:defRPr>
      </a:lvl2pPr>
      <a:lvl3pPr marL="1304925" indent="-39528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p"/>
        <a:defRPr sz="2400">
          <a:solidFill>
            <a:schemeClr val="tx1"/>
          </a:solidFill>
          <a:latin typeface="+mn-lt"/>
          <a:ea typeface="+mn-ea"/>
        </a:defRPr>
      </a:lvl3pPr>
      <a:lvl4pPr marL="1693863" indent="-3873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n"/>
        <a:defRPr sz="1600">
          <a:solidFill>
            <a:schemeClr val="tx1"/>
          </a:solidFill>
          <a:latin typeface="+mn-lt"/>
          <a:ea typeface="+mn-ea"/>
        </a:defRPr>
      </a:lvl4pPr>
      <a:lvl5pPr marL="2093913" indent="-3984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1600">
          <a:solidFill>
            <a:schemeClr val="tx1"/>
          </a:solidFill>
          <a:latin typeface="+mn-lt"/>
          <a:ea typeface="+mn-ea"/>
        </a:defRPr>
      </a:lvl5pPr>
      <a:lvl6pPr marL="2551113" indent="-398463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1600">
          <a:solidFill>
            <a:schemeClr val="tx1"/>
          </a:solidFill>
          <a:latin typeface="+mn-lt"/>
          <a:ea typeface="+mn-ea"/>
        </a:defRPr>
      </a:lvl6pPr>
      <a:lvl7pPr marL="3008313" indent="-398463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1600">
          <a:solidFill>
            <a:schemeClr val="tx1"/>
          </a:solidFill>
          <a:latin typeface="+mn-lt"/>
          <a:ea typeface="+mn-ea"/>
        </a:defRPr>
      </a:lvl7pPr>
      <a:lvl8pPr marL="3465513" indent="-398463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1600">
          <a:solidFill>
            <a:schemeClr val="tx1"/>
          </a:solidFill>
          <a:latin typeface="+mn-lt"/>
          <a:ea typeface="+mn-ea"/>
        </a:defRPr>
      </a:lvl8pPr>
      <a:lvl9pPr marL="3922713" indent="-398463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16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155415-88DC-438B-B9E8-435B8C8CE429}" type="datetimeFigureOut">
              <a:rPr lang="zh-CN" altLang="en-US" smtClean="0"/>
              <a:t>2019/7/6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366A37-0336-43D0-9E1C-933FEBE020C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088584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9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0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1.e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audio" Target="../media/audio1.wav"/><Relationship Id="rId7" Type="http://schemas.openxmlformats.org/officeDocument/2006/relationships/image" Target="../media/image1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Relationship Id="rId9" Type="http://schemas.openxmlformats.org/officeDocument/2006/relationships/image" Target="../media/image18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9.emf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audio" Target="../media/audio1.wav"/><Relationship Id="rId7" Type="http://schemas.openxmlformats.org/officeDocument/2006/relationships/image" Target="../media/image2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Relationship Id="rId9" Type="http://schemas.openxmlformats.org/officeDocument/2006/relationships/image" Target="../media/image25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emf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6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622300" y="638175"/>
            <a:ext cx="7772400" cy="765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endParaRPr lang="zh-CN" altLang="en-US" sz="2800" i="0" kern="0" dirty="0">
              <a:solidFill>
                <a:schemeClr val="tx2"/>
              </a:solidFill>
              <a:latin typeface="黑体" pitchFamily="49" charset="-122"/>
              <a:ea typeface="黑体" pitchFamily="49" charset="-122"/>
            </a:endParaRPr>
          </a:p>
        </p:txBody>
      </p:sp>
      <p:pic>
        <p:nvPicPr>
          <p:cNvPr id="8" name="Picture 2" descr="C:\Users\Wenmin\Documents\Kuaipan\Doc\MyWorkDocs\北大信息工程学院\其它\Logo\透明Logo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6525" y="207237"/>
            <a:ext cx="1425575" cy="655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106615" y="4163886"/>
            <a:ext cx="7065785" cy="1200329"/>
          </a:xfrm>
          <a:prstGeom prst="rect">
            <a:avLst/>
          </a:prstGeom>
        </p:spPr>
        <p:txBody>
          <a:bodyPr wrap="square" rtlCol="0" anchor="ctr">
            <a:spAutoFit/>
          </a:bodyPr>
          <a:lstStyle/>
          <a:p>
            <a:pPr marL="0" marR="0" indent="0" algn="ctr" defTabSz="914400" eaLnBrk="0" latinLnBrk="0" hangingPunct="0">
              <a:lnSpc>
                <a:spcPct val="100000"/>
              </a:lnSpc>
              <a:buClrTx/>
              <a:buSzTx/>
              <a:buFontTx/>
              <a:buNone/>
              <a:tabLst/>
              <a:defRPr/>
            </a:pPr>
            <a:r>
              <a:rPr lang="en-US" altLang="zh-CN" sz="2400" i="0" dirty="0" err="1">
                <a:ea typeface="黑体" panose="02010609060101010101" pitchFamily="49" charset="-122"/>
                <a:cs typeface="Times New Roman" panose="02020603050405020304" pitchFamily="18" charset="0"/>
              </a:rPr>
              <a:t>Yiting</a:t>
            </a:r>
            <a:r>
              <a:rPr lang="en-US" altLang="zh-CN" sz="2400" i="0" dirty="0">
                <a:ea typeface="黑体" panose="02010609060101010101" pitchFamily="49" charset="-122"/>
                <a:cs typeface="Times New Roman" panose="02020603050405020304" pitchFamily="18" charset="0"/>
              </a:rPr>
              <a:t> Shao</a:t>
            </a:r>
          </a:p>
          <a:p>
            <a:pPr algn="ctr" eaLnBrk="0" hangingPunct="0">
              <a:defRPr/>
            </a:pPr>
            <a:r>
              <a:rPr lang="en-US" altLang="zh-CN" sz="2400" i="0" dirty="0">
                <a:ea typeface="黑体" panose="02010609060101010101" pitchFamily="49" charset="-122"/>
                <a:cs typeface="Times New Roman" panose="02020603050405020304" pitchFamily="18" charset="0"/>
              </a:rPr>
              <a:t>Peking University Shenzhen Graduate School</a:t>
            </a:r>
          </a:p>
          <a:p>
            <a:pPr algn="ctr" eaLnBrk="0" hangingPunct="0">
              <a:defRPr/>
            </a:pPr>
            <a:r>
              <a:rPr lang="en-US" altLang="zh-CN" sz="2400" i="0" dirty="0">
                <a:ea typeface="黑体" panose="02010609060101010101" pitchFamily="49" charset="-122"/>
                <a:cs typeface="Times New Roman" panose="02020603050405020304" pitchFamily="18" charset="0"/>
              </a:rPr>
              <a:t>MPEG 127, Gothenburg, July 2019 </a:t>
            </a:r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 bwMode="auto">
          <a:xfrm>
            <a:off x="386535" y="1834289"/>
            <a:ext cx="8460940" cy="19695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lnSpc>
                <a:spcPts val="3200"/>
              </a:lnSpc>
              <a:defRPr/>
            </a:pPr>
            <a:r>
              <a:rPr lang="en-US" altLang="zh-CN" sz="2800" b="1" i="0" dirty="0">
                <a:solidFill>
                  <a:srgbClr val="FF0000"/>
                </a:solidFill>
                <a:ea typeface="黑体" panose="02010609060101010101" pitchFamily="49" charset="-122"/>
                <a:cs typeface="Times New Roman" panose="02020603050405020304" pitchFamily="18" charset="0"/>
              </a:rPr>
              <a:t>M48892 G-PCC</a:t>
            </a:r>
            <a:r>
              <a:rPr lang="en-US" altLang="zh-CN" sz="3200" b="1" i="0" dirty="0"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</a:p>
          <a:p>
            <a:pPr algn="ctr">
              <a:lnSpc>
                <a:spcPts val="3200"/>
              </a:lnSpc>
              <a:defRPr/>
            </a:pPr>
            <a:r>
              <a:rPr lang="en-US" altLang="zh-CN" sz="2800" b="1" i="0" dirty="0">
                <a:ea typeface="黑体" panose="02010609060101010101" pitchFamily="49" charset="-122"/>
                <a:cs typeface="Times New Roman" panose="02020603050405020304" pitchFamily="18" charset="0"/>
              </a:rPr>
              <a:t>TMC13 CE13.2 report on point cloud tile and slice based coding</a:t>
            </a:r>
          </a:p>
        </p:txBody>
      </p:sp>
    </p:spTree>
    <p:extLst>
      <p:ext uri="{BB962C8B-B14F-4D97-AF65-F5344CB8AC3E}">
        <p14:creationId xmlns:p14="http://schemas.microsoft.com/office/powerpoint/2010/main" val="1083058003"/>
      </p:ext>
    </p:extLst>
  </p:cSld>
  <p:clrMapOvr>
    <a:masterClrMapping/>
  </p:clrMapOvr>
  <p:transition advTm="5397">
    <p:sndAc>
      <p:stSnd>
        <p:snd r:embed="rId3" name="camera.wav"/>
      </p:stSnd>
    </p:sndAc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1772287" y="159135"/>
            <a:ext cx="7020998" cy="584587"/>
          </a:xfrm>
          <a:prstGeom prst="rect">
            <a:avLst/>
          </a:prstGeom>
        </p:spPr>
        <p:txBody>
          <a:bodyPr anchor="ctr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 Narrow" pitchFamily="34" charset="0"/>
                <a:ea typeface="黑体" pitchFamily="2" charset="-122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 Narrow" pitchFamily="34" charset="0"/>
                <a:ea typeface="黑体" pitchFamily="2" charset="-122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 Narrow" pitchFamily="34" charset="0"/>
                <a:ea typeface="黑体" pitchFamily="2" charset="-122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 Narrow" pitchFamily="34" charset="0"/>
                <a:ea typeface="黑体" pitchFamily="2" charset="-122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Times New Roman" pitchFamily="18" charset="0"/>
                <a:ea typeface="黑体" pitchFamily="2" charset="-122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Times New Roman" pitchFamily="18" charset="0"/>
                <a:ea typeface="黑体" pitchFamily="2" charset="-122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Times New Roman" pitchFamily="18" charset="0"/>
                <a:ea typeface="黑体" pitchFamily="2" charset="-122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Times New Roman" pitchFamily="18" charset="0"/>
                <a:ea typeface="黑体" pitchFamily="2" charset="-122"/>
              </a:defRPr>
            </a:lvl9pPr>
          </a:lstStyle>
          <a:p>
            <a:r>
              <a:rPr lang="en-US" altLang="zh-CN" i="0" kern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Experiment </a:t>
            </a:r>
            <a:r>
              <a:rPr lang="en-US" altLang="zh-CN" i="0" kern="0" dirty="0" smtClean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results(2)</a:t>
            </a:r>
            <a:endParaRPr lang="zh-CN" altLang="en-US" i="0" kern="0" dirty="0"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264804" y="1059175"/>
            <a:ext cx="8596313" cy="5535615"/>
          </a:xfrm>
          <a:prstGeom prst="rect">
            <a:avLst/>
          </a:prstGeom>
        </p:spPr>
        <p:txBody>
          <a:bodyPr/>
          <a:lstStyle>
            <a:lvl1pPr marL="469900" indent="-469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6"/>
              </a:buClr>
              <a:buFont typeface="Wingdings" pitchFamily="2" charset="2"/>
              <a:buChar char="o"/>
              <a:defRPr sz="2400">
                <a:solidFill>
                  <a:schemeClr val="tx1"/>
                </a:solidFill>
                <a:latin typeface="+mj-lt"/>
                <a:ea typeface="+mj-ea"/>
                <a:cs typeface="+mn-cs"/>
              </a:defRPr>
            </a:lvl1pPr>
            <a:lvl2pPr marL="908050" indent="-4365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6"/>
              </a:buClr>
              <a:buFont typeface="Wingdings" pitchFamily="2" charset="2"/>
              <a:buChar char="n"/>
              <a:defRPr sz="2000" i="0">
                <a:solidFill>
                  <a:schemeClr val="tx1"/>
                </a:solidFill>
                <a:latin typeface="+mj-lt"/>
                <a:ea typeface="+mj-ea"/>
              </a:defRPr>
            </a:lvl2pPr>
            <a:lvl3pPr marL="1304925" indent="-39528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6"/>
              </a:buClr>
              <a:buFont typeface="Wingdings" pitchFamily="2" charset="2"/>
              <a:buChar char="Ø"/>
              <a:defRPr sz="1800">
                <a:solidFill>
                  <a:schemeClr val="tx1"/>
                </a:solidFill>
                <a:latin typeface="+mj-lt"/>
                <a:ea typeface="+mj-ea"/>
              </a:defRPr>
            </a:lvl3pPr>
            <a:lvl4pPr marL="1693863" indent="-3873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  <a:ea typeface="+mn-ea"/>
              </a:defRPr>
            </a:lvl4pPr>
            <a:lvl5pPr marL="2093913" indent="-3984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+mn-lt"/>
                <a:ea typeface="+mn-ea"/>
              </a:defRPr>
            </a:lvl5pPr>
            <a:lvl6pPr marL="2551113" indent="-398463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  <a:ea typeface="+mn-ea"/>
              </a:defRPr>
            </a:lvl6pPr>
            <a:lvl7pPr marL="3008313" indent="-398463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  <a:ea typeface="+mn-ea"/>
              </a:defRPr>
            </a:lvl7pPr>
            <a:lvl8pPr marL="3465513" indent="-398463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  <a:ea typeface="+mn-ea"/>
              </a:defRPr>
            </a:lvl8pPr>
            <a:lvl9pPr marL="3922713" indent="-398463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>
              <a:lnSpc>
                <a:spcPts val="2600"/>
              </a:lnSpc>
            </a:pPr>
            <a:r>
              <a:rPr lang="en-US" altLang="zh-CN" sz="2000" i="0" kern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Test5_uniform_tile50000_maxsize1100000_without_order_adjustment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6575" y="1763815"/>
            <a:ext cx="7373760" cy="5007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4785970"/>
      </p:ext>
    </p:extLst>
  </p:cSld>
  <p:clrMapOvr>
    <a:masterClrMapping/>
  </p:clrMapOvr>
  <p:transition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1772287" y="159135"/>
            <a:ext cx="7020998" cy="584587"/>
          </a:xfrm>
          <a:prstGeom prst="rect">
            <a:avLst/>
          </a:prstGeom>
        </p:spPr>
        <p:txBody>
          <a:bodyPr anchor="ctr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 Narrow" pitchFamily="34" charset="0"/>
                <a:ea typeface="黑体" pitchFamily="2" charset="-122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 Narrow" pitchFamily="34" charset="0"/>
                <a:ea typeface="黑体" pitchFamily="2" charset="-122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 Narrow" pitchFamily="34" charset="0"/>
                <a:ea typeface="黑体" pitchFamily="2" charset="-122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 Narrow" pitchFamily="34" charset="0"/>
                <a:ea typeface="黑体" pitchFamily="2" charset="-122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Times New Roman" pitchFamily="18" charset="0"/>
                <a:ea typeface="黑体" pitchFamily="2" charset="-122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Times New Roman" pitchFamily="18" charset="0"/>
                <a:ea typeface="黑体" pitchFamily="2" charset="-122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Times New Roman" pitchFamily="18" charset="0"/>
                <a:ea typeface="黑体" pitchFamily="2" charset="-122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Times New Roman" pitchFamily="18" charset="0"/>
                <a:ea typeface="黑体" pitchFamily="2" charset="-122"/>
              </a:defRPr>
            </a:lvl9pPr>
          </a:lstStyle>
          <a:p>
            <a:r>
              <a:rPr lang="en-US" altLang="zh-CN" i="0" kern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Experiment results(3)</a:t>
            </a:r>
            <a:endParaRPr lang="zh-CN" altLang="en-US" i="0" kern="0" dirty="0"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386535" y="1726610"/>
            <a:ext cx="8596313" cy="5156970"/>
          </a:xfrm>
          <a:prstGeom prst="rect">
            <a:avLst/>
          </a:prstGeom>
        </p:spPr>
        <p:txBody>
          <a:bodyPr/>
          <a:lstStyle>
            <a:lvl1pPr marL="469900" indent="-469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6"/>
              </a:buClr>
              <a:buFont typeface="Wingdings" pitchFamily="2" charset="2"/>
              <a:buChar char="o"/>
              <a:defRPr sz="2400">
                <a:solidFill>
                  <a:schemeClr val="tx1"/>
                </a:solidFill>
                <a:latin typeface="+mj-lt"/>
                <a:ea typeface="+mj-ea"/>
                <a:cs typeface="+mn-cs"/>
              </a:defRPr>
            </a:lvl1pPr>
            <a:lvl2pPr marL="908050" indent="-4365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6"/>
              </a:buClr>
              <a:buFont typeface="Wingdings" pitchFamily="2" charset="2"/>
              <a:buChar char="n"/>
              <a:defRPr sz="2000" i="0">
                <a:solidFill>
                  <a:schemeClr val="tx1"/>
                </a:solidFill>
                <a:latin typeface="+mj-lt"/>
                <a:ea typeface="+mj-ea"/>
              </a:defRPr>
            </a:lvl2pPr>
            <a:lvl3pPr marL="1304925" indent="-39528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6"/>
              </a:buClr>
              <a:buFont typeface="Wingdings" pitchFamily="2" charset="2"/>
              <a:buChar char="Ø"/>
              <a:defRPr sz="1800">
                <a:solidFill>
                  <a:schemeClr val="tx1"/>
                </a:solidFill>
                <a:latin typeface="+mj-lt"/>
                <a:ea typeface="+mj-ea"/>
              </a:defRPr>
            </a:lvl3pPr>
            <a:lvl4pPr marL="1693863" indent="-3873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  <a:ea typeface="+mn-ea"/>
              </a:defRPr>
            </a:lvl4pPr>
            <a:lvl5pPr marL="2093913" indent="-3984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+mn-lt"/>
                <a:ea typeface="+mn-ea"/>
              </a:defRPr>
            </a:lvl5pPr>
            <a:lvl6pPr marL="2551113" indent="-398463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  <a:ea typeface="+mn-ea"/>
              </a:defRPr>
            </a:lvl6pPr>
            <a:lvl7pPr marL="3008313" indent="-398463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  <a:ea typeface="+mn-ea"/>
              </a:defRPr>
            </a:lvl7pPr>
            <a:lvl8pPr marL="3465513" indent="-398463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  <a:ea typeface="+mn-ea"/>
              </a:defRPr>
            </a:lvl8pPr>
            <a:lvl9pPr marL="3922713" indent="-398463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>
              <a:lnSpc>
                <a:spcPts val="2600"/>
              </a:lnSpc>
            </a:pPr>
            <a:endParaRPr lang="en-US" altLang="zh-CN" i="0" kern="0" dirty="0" smtClean="0"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>
              <a:lnSpc>
                <a:spcPts val="2600"/>
              </a:lnSpc>
            </a:pPr>
            <a:endParaRPr lang="en-US" altLang="zh-CN" i="0" kern="0" dirty="0"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>
              <a:lnSpc>
                <a:spcPts val="2600"/>
              </a:lnSpc>
            </a:pPr>
            <a:endParaRPr lang="en-US" altLang="zh-CN" i="0" kern="0" dirty="0" smtClean="0"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>
              <a:lnSpc>
                <a:spcPts val="2600"/>
              </a:lnSpc>
            </a:pPr>
            <a:endParaRPr lang="en-US" altLang="zh-CN" i="0" kern="0" dirty="0"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>
              <a:lnSpc>
                <a:spcPts val="2600"/>
              </a:lnSpc>
            </a:pPr>
            <a:r>
              <a:rPr lang="en-US" altLang="zh-CN" sz="2000" i="0" kern="0" dirty="0" smtClean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Test5_uniform_tile50000_maxsize1100000_without_order_adjustment</a:t>
            </a:r>
            <a:endParaRPr lang="en-US" altLang="zh-CN" sz="2000" i="0" kern="0" dirty="0"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206375" y="974457"/>
            <a:ext cx="8596313" cy="1104394"/>
          </a:xfrm>
          <a:prstGeom prst="rect">
            <a:avLst/>
          </a:prstGeom>
        </p:spPr>
        <p:txBody>
          <a:bodyPr/>
          <a:lstStyle>
            <a:lvl1pPr marL="469900" indent="-469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6"/>
              </a:buClr>
              <a:buFont typeface="Wingdings" pitchFamily="2" charset="2"/>
              <a:buChar char="o"/>
              <a:defRPr sz="2400">
                <a:solidFill>
                  <a:schemeClr val="tx1"/>
                </a:solidFill>
                <a:latin typeface="+mj-lt"/>
                <a:ea typeface="+mj-ea"/>
                <a:cs typeface="+mn-cs"/>
              </a:defRPr>
            </a:lvl1pPr>
            <a:lvl2pPr marL="908050" indent="-4365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6"/>
              </a:buClr>
              <a:buFont typeface="Wingdings" pitchFamily="2" charset="2"/>
              <a:buChar char="n"/>
              <a:defRPr sz="2000" i="0">
                <a:solidFill>
                  <a:schemeClr val="tx1"/>
                </a:solidFill>
                <a:latin typeface="+mj-lt"/>
                <a:ea typeface="+mj-ea"/>
              </a:defRPr>
            </a:lvl2pPr>
            <a:lvl3pPr marL="1304925" indent="-39528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6"/>
              </a:buClr>
              <a:buFont typeface="Wingdings" pitchFamily="2" charset="2"/>
              <a:buChar char="Ø"/>
              <a:defRPr sz="1800">
                <a:solidFill>
                  <a:schemeClr val="tx1"/>
                </a:solidFill>
                <a:latin typeface="+mj-lt"/>
                <a:ea typeface="+mj-ea"/>
              </a:defRPr>
            </a:lvl3pPr>
            <a:lvl4pPr marL="1693863" indent="-3873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  <a:ea typeface="+mn-ea"/>
              </a:defRPr>
            </a:lvl4pPr>
            <a:lvl5pPr marL="2093913" indent="-3984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+mn-lt"/>
                <a:ea typeface="+mn-ea"/>
              </a:defRPr>
            </a:lvl5pPr>
            <a:lvl6pPr marL="2551113" indent="-398463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  <a:ea typeface="+mn-ea"/>
              </a:defRPr>
            </a:lvl6pPr>
            <a:lvl7pPr marL="3008313" indent="-398463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  <a:ea typeface="+mn-ea"/>
              </a:defRPr>
            </a:lvl7pPr>
            <a:lvl8pPr marL="3465513" indent="-398463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  <a:ea typeface="+mn-ea"/>
              </a:defRPr>
            </a:lvl8pPr>
            <a:lvl9pPr marL="3922713" indent="-398463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>
              <a:lnSpc>
                <a:spcPts val="2600"/>
              </a:lnSpc>
            </a:pPr>
            <a:r>
              <a:rPr lang="en-US" altLang="zh-CN" i="0" kern="0" dirty="0" smtClean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Test1_uniform_tile50000_maxsize1100000</a:t>
            </a:r>
          </a:p>
          <a:p>
            <a:pPr>
              <a:lnSpc>
                <a:spcPts val="2600"/>
              </a:lnSpc>
            </a:pPr>
            <a:endParaRPr lang="en-US" altLang="zh-CN" i="0" kern="0" dirty="0"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>
              <a:lnSpc>
                <a:spcPts val="2600"/>
              </a:lnSpc>
            </a:pPr>
            <a:endParaRPr lang="en-US" altLang="zh-CN" i="0" kern="0" dirty="0" smtClean="0"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>
              <a:lnSpc>
                <a:spcPts val="2600"/>
              </a:lnSpc>
            </a:pPr>
            <a:endParaRPr lang="en-US" altLang="zh-CN" i="0" kern="0" dirty="0"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>
              <a:lnSpc>
                <a:spcPts val="2600"/>
              </a:lnSpc>
            </a:pPr>
            <a:endParaRPr lang="en-US" altLang="zh-CN" i="0" kern="0" dirty="0" smtClean="0"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>
              <a:lnSpc>
                <a:spcPts val="2600"/>
              </a:lnSpc>
            </a:pPr>
            <a:endParaRPr lang="en-US" altLang="zh-CN" i="0" kern="0" dirty="0" smtClean="0"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>
              <a:lnSpc>
                <a:spcPts val="2600"/>
              </a:lnSpc>
            </a:pPr>
            <a:endParaRPr lang="en-US" altLang="zh-CN" i="0" kern="0" dirty="0"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/>
          <a:srcRect t="25495" b="49009"/>
          <a:stretch/>
        </p:blipFill>
        <p:spPr>
          <a:xfrm>
            <a:off x="427630" y="1535269"/>
            <a:ext cx="8344771" cy="14449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4"/>
          <a:srcRect t="25194" b="49311"/>
          <a:stretch/>
        </p:blipFill>
        <p:spPr>
          <a:xfrm>
            <a:off x="296525" y="4111440"/>
            <a:ext cx="8595955" cy="14883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9635167"/>
      </p:ext>
    </p:extLst>
  </p:cSld>
  <p:clrMapOvr>
    <a:masterClrMapping/>
  </p:clrMapOvr>
  <p:transition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 txBox="1">
            <a:spLocks/>
          </p:cNvSpPr>
          <p:nvPr/>
        </p:nvSpPr>
        <p:spPr>
          <a:xfrm>
            <a:off x="1781690" y="188640"/>
            <a:ext cx="7020998" cy="584587"/>
          </a:xfrm>
          <a:prstGeom prst="rect">
            <a:avLst/>
          </a:prstGeom>
        </p:spPr>
        <p:txBody>
          <a:bodyPr anchor="ctr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 Narrow" pitchFamily="34" charset="0"/>
                <a:ea typeface="黑体" pitchFamily="2" charset="-122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 Narrow" pitchFamily="34" charset="0"/>
                <a:ea typeface="黑体" pitchFamily="2" charset="-122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 Narrow" pitchFamily="34" charset="0"/>
                <a:ea typeface="黑体" pitchFamily="2" charset="-122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 Narrow" pitchFamily="34" charset="0"/>
                <a:ea typeface="黑体" pitchFamily="2" charset="-122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Times New Roman" pitchFamily="18" charset="0"/>
                <a:ea typeface="黑体" pitchFamily="2" charset="-122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Times New Roman" pitchFamily="18" charset="0"/>
                <a:ea typeface="黑体" pitchFamily="2" charset="-122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Times New Roman" pitchFamily="18" charset="0"/>
                <a:ea typeface="黑体" pitchFamily="2" charset="-122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Times New Roman" pitchFamily="18" charset="0"/>
                <a:ea typeface="黑体" pitchFamily="2" charset="-122"/>
              </a:defRPr>
            </a:lvl9pPr>
          </a:lstStyle>
          <a:p>
            <a:r>
              <a:rPr lang="en-US" altLang="zh-CN" i="0" kern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Experiment </a:t>
            </a:r>
            <a:r>
              <a:rPr lang="en-US" altLang="zh-CN" i="0" kern="0" dirty="0" smtClean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results(4)</a:t>
            </a:r>
            <a:endParaRPr lang="zh-CN" altLang="en-US" i="0" kern="0" dirty="0"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264804" y="1059175"/>
            <a:ext cx="8596313" cy="5535615"/>
          </a:xfrm>
          <a:prstGeom prst="rect">
            <a:avLst/>
          </a:prstGeom>
        </p:spPr>
        <p:txBody>
          <a:bodyPr/>
          <a:lstStyle>
            <a:lvl1pPr marL="469900" indent="-469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6"/>
              </a:buClr>
              <a:buFont typeface="Wingdings" pitchFamily="2" charset="2"/>
              <a:buChar char="o"/>
              <a:defRPr sz="2400">
                <a:solidFill>
                  <a:schemeClr val="tx1"/>
                </a:solidFill>
                <a:latin typeface="+mj-lt"/>
                <a:ea typeface="+mj-ea"/>
                <a:cs typeface="+mn-cs"/>
              </a:defRPr>
            </a:lvl1pPr>
            <a:lvl2pPr marL="908050" indent="-4365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6"/>
              </a:buClr>
              <a:buFont typeface="Wingdings" pitchFamily="2" charset="2"/>
              <a:buChar char="n"/>
              <a:defRPr sz="2000" i="0">
                <a:solidFill>
                  <a:schemeClr val="tx1"/>
                </a:solidFill>
                <a:latin typeface="+mj-lt"/>
                <a:ea typeface="+mj-ea"/>
              </a:defRPr>
            </a:lvl2pPr>
            <a:lvl3pPr marL="1304925" indent="-39528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6"/>
              </a:buClr>
              <a:buFont typeface="Wingdings" pitchFamily="2" charset="2"/>
              <a:buChar char="Ø"/>
              <a:defRPr sz="1800">
                <a:solidFill>
                  <a:schemeClr val="tx1"/>
                </a:solidFill>
                <a:latin typeface="+mj-lt"/>
                <a:ea typeface="+mj-ea"/>
              </a:defRPr>
            </a:lvl3pPr>
            <a:lvl4pPr marL="1693863" indent="-3873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  <a:ea typeface="+mn-ea"/>
              </a:defRPr>
            </a:lvl4pPr>
            <a:lvl5pPr marL="2093913" indent="-3984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+mn-lt"/>
                <a:ea typeface="+mn-ea"/>
              </a:defRPr>
            </a:lvl5pPr>
            <a:lvl6pPr marL="2551113" indent="-398463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  <a:ea typeface="+mn-ea"/>
              </a:defRPr>
            </a:lvl6pPr>
            <a:lvl7pPr marL="3008313" indent="-398463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  <a:ea typeface="+mn-ea"/>
              </a:defRPr>
            </a:lvl7pPr>
            <a:lvl8pPr marL="3465513" indent="-398463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  <a:ea typeface="+mn-ea"/>
              </a:defRPr>
            </a:lvl8pPr>
            <a:lvl9pPr marL="3922713" indent="-398463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>
              <a:lnSpc>
                <a:spcPts val="2600"/>
              </a:lnSpc>
            </a:pPr>
            <a:r>
              <a:rPr lang="en-US" altLang="zh-CN" i="0" kern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Test2_octreeUniform_tile50000_maxsize1100000</a:t>
            </a:r>
            <a:endParaRPr lang="en-US" altLang="zh-CN" kern="0" dirty="0"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1580" y="1448780"/>
            <a:ext cx="7823810" cy="53135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1641110"/>
      </p:ext>
    </p:extLst>
  </p:cSld>
  <p:clrMapOvr>
    <a:masterClrMapping/>
  </p:clrMapOvr>
  <p:transition>
    <p:sndAc>
      <p:stSnd>
        <p:snd r:embed="rId3" name="camera.wav"/>
      </p:stSnd>
    </p:sndAc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 txBox="1">
            <a:spLocks/>
          </p:cNvSpPr>
          <p:nvPr/>
        </p:nvSpPr>
        <p:spPr>
          <a:xfrm>
            <a:off x="1781690" y="234123"/>
            <a:ext cx="7020998" cy="584587"/>
          </a:xfrm>
          <a:prstGeom prst="rect">
            <a:avLst/>
          </a:prstGeom>
        </p:spPr>
        <p:txBody>
          <a:bodyPr anchor="ctr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 Narrow" pitchFamily="34" charset="0"/>
                <a:ea typeface="黑体" pitchFamily="2" charset="-122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 Narrow" pitchFamily="34" charset="0"/>
                <a:ea typeface="黑体" pitchFamily="2" charset="-122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 Narrow" pitchFamily="34" charset="0"/>
                <a:ea typeface="黑体" pitchFamily="2" charset="-122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 Narrow" pitchFamily="34" charset="0"/>
                <a:ea typeface="黑体" pitchFamily="2" charset="-122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Times New Roman" pitchFamily="18" charset="0"/>
                <a:ea typeface="黑体" pitchFamily="2" charset="-122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Times New Roman" pitchFamily="18" charset="0"/>
                <a:ea typeface="黑体" pitchFamily="2" charset="-122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Times New Roman" pitchFamily="18" charset="0"/>
                <a:ea typeface="黑体" pitchFamily="2" charset="-122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Times New Roman" pitchFamily="18" charset="0"/>
                <a:ea typeface="黑体" pitchFamily="2" charset="-122"/>
              </a:defRPr>
            </a:lvl9pPr>
          </a:lstStyle>
          <a:p>
            <a:r>
              <a:rPr lang="en-US" altLang="zh-CN" i="0" kern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Experiment </a:t>
            </a:r>
            <a:r>
              <a:rPr lang="en-US" altLang="zh-CN" i="0" kern="0" dirty="0" smtClean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results(5)</a:t>
            </a:r>
            <a:endParaRPr lang="zh-CN" altLang="en-US" i="0" kern="0" dirty="0"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264804" y="1059175"/>
            <a:ext cx="8596313" cy="5535615"/>
          </a:xfrm>
          <a:prstGeom prst="rect">
            <a:avLst/>
          </a:prstGeom>
        </p:spPr>
        <p:txBody>
          <a:bodyPr/>
          <a:lstStyle>
            <a:lvl1pPr marL="469900" indent="-469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6"/>
              </a:buClr>
              <a:buFont typeface="Wingdings" pitchFamily="2" charset="2"/>
              <a:buChar char="o"/>
              <a:defRPr sz="2400">
                <a:solidFill>
                  <a:schemeClr val="tx1"/>
                </a:solidFill>
                <a:latin typeface="+mj-lt"/>
                <a:ea typeface="+mj-ea"/>
                <a:cs typeface="+mn-cs"/>
              </a:defRPr>
            </a:lvl1pPr>
            <a:lvl2pPr marL="908050" indent="-4365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6"/>
              </a:buClr>
              <a:buFont typeface="Wingdings" pitchFamily="2" charset="2"/>
              <a:buChar char="n"/>
              <a:defRPr sz="2000" i="0">
                <a:solidFill>
                  <a:schemeClr val="tx1"/>
                </a:solidFill>
                <a:latin typeface="+mj-lt"/>
                <a:ea typeface="+mj-ea"/>
              </a:defRPr>
            </a:lvl2pPr>
            <a:lvl3pPr marL="1304925" indent="-39528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6"/>
              </a:buClr>
              <a:buFont typeface="Wingdings" pitchFamily="2" charset="2"/>
              <a:buChar char="Ø"/>
              <a:defRPr sz="1800">
                <a:solidFill>
                  <a:schemeClr val="tx1"/>
                </a:solidFill>
                <a:latin typeface="+mj-lt"/>
                <a:ea typeface="+mj-ea"/>
              </a:defRPr>
            </a:lvl3pPr>
            <a:lvl4pPr marL="1693863" indent="-3873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  <a:ea typeface="+mn-ea"/>
              </a:defRPr>
            </a:lvl4pPr>
            <a:lvl5pPr marL="2093913" indent="-3984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+mn-lt"/>
                <a:ea typeface="+mn-ea"/>
              </a:defRPr>
            </a:lvl5pPr>
            <a:lvl6pPr marL="2551113" indent="-398463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  <a:ea typeface="+mn-ea"/>
              </a:defRPr>
            </a:lvl6pPr>
            <a:lvl7pPr marL="3008313" indent="-398463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  <a:ea typeface="+mn-ea"/>
              </a:defRPr>
            </a:lvl7pPr>
            <a:lvl8pPr marL="3465513" indent="-398463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  <a:ea typeface="+mn-ea"/>
              </a:defRPr>
            </a:lvl8pPr>
            <a:lvl9pPr marL="3922713" indent="-398463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>
              <a:lnSpc>
                <a:spcPts val="2600"/>
              </a:lnSpc>
            </a:pPr>
            <a:r>
              <a:rPr lang="en-US" altLang="zh-CN" sz="2000" i="0" kern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Test6_octreeUniform_tile50000_maxsize1100000_without_order_adjustment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6080" y="1819215"/>
            <a:ext cx="7373760" cy="5007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6830557"/>
      </p:ext>
    </p:extLst>
  </p:cSld>
  <p:clrMapOvr>
    <a:masterClrMapping/>
  </p:clrMapOvr>
  <p:transition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1772287" y="159135"/>
            <a:ext cx="7020998" cy="584587"/>
          </a:xfrm>
          <a:prstGeom prst="rect">
            <a:avLst/>
          </a:prstGeom>
        </p:spPr>
        <p:txBody>
          <a:bodyPr anchor="ctr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 Narrow" pitchFamily="34" charset="0"/>
                <a:ea typeface="黑体" pitchFamily="2" charset="-122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 Narrow" pitchFamily="34" charset="0"/>
                <a:ea typeface="黑体" pitchFamily="2" charset="-122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 Narrow" pitchFamily="34" charset="0"/>
                <a:ea typeface="黑体" pitchFamily="2" charset="-122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 Narrow" pitchFamily="34" charset="0"/>
                <a:ea typeface="黑体" pitchFamily="2" charset="-122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Times New Roman" pitchFamily="18" charset="0"/>
                <a:ea typeface="黑体" pitchFamily="2" charset="-122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Times New Roman" pitchFamily="18" charset="0"/>
                <a:ea typeface="黑体" pitchFamily="2" charset="-122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Times New Roman" pitchFamily="18" charset="0"/>
                <a:ea typeface="黑体" pitchFamily="2" charset="-122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Times New Roman" pitchFamily="18" charset="0"/>
                <a:ea typeface="黑体" pitchFamily="2" charset="-122"/>
              </a:defRPr>
            </a:lvl9pPr>
          </a:lstStyle>
          <a:p>
            <a:r>
              <a:rPr lang="en-US" altLang="zh-CN" i="0" kern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Experiment </a:t>
            </a:r>
            <a:r>
              <a:rPr lang="en-US" altLang="zh-CN" i="0" kern="0" dirty="0" smtClean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results(6)</a:t>
            </a:r>
            <a:endParaRPr lang="zh-CN" altLang="en-US" i="0" kern="0" dirty="0"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386535" y="1726610"/>
            <a:ext cx="8596313" cy="5156970"/>
          </a:xfrm>
          <a:prstGeom prst="rect">
            <a:avLst/>
          </a:prstGeom>
        </p:spPr>
        <p:txBody>
          <a:bodyPr/>
          <a:lstStyle>
            <a:lvl1pPr marL="469900" indent="-469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6"/>
              </a:buClr>
              <a:buFont typeface="Wingdings" pitchFamily="2" charset="2"/>
              <a:buChar char="o"/>
              <a:defRPr sz="2400">
                <a:solidFill>
                  <a:schemeClr val="tx1"/>
                </a:solidFill>
                <a:latin typeface="+mj-lt"/>
                <a:ea typeface="+mj-ea"/>
                <a:cs typeface="+mn-cs"/>
              </a:defRPr>
            </a:lvl1pPr>
            <a:lvl2pPr marL="908050" indent="-4365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6"/>
              </a:buClr>
              <a:buFont typeface="Wingdings" pitchFamily="2" charset="2"/>
              <a:buChar char="n"/>
              <a:defRPr sz="2000" i="0">
                <a:solidFill>
                  <a:schemeClr val="tx1"/>
                </a:solidFill>
                <a:latin typeface="+mj-lt"/>
                <a:ea typeface="+mj-ea"/>
              </a:defRPr>
            </a:lvl2pPr>
            <a:lvl3pPr marL="1304925" indent="-39528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6"/>
              </a:buClr>
              <a:buFont typeface="Wingdings" pitchFamily="2" charset="2"/>
              <a:buChar char="Ø"/>
              <a:defRPr sz="1800">
                <a:solidFill>
                  <a:schemeClr val="tx1"/>
                </a:solidFill>
                <a:latin typeface="+mj-lt"/>
                <a:ea typeface="+mj-ea"/>
              </a:defRPr>
            </a:lvl3pPr>
            <a:lvl4pPr marL="1693863" indent="-3873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  <a:ea typeface="+mn-ea"/>
              </a:defRPr>
            </a:lvl4pPr>
            <a:lvl5pPr marL="2093913" indent="-3984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+mn-lt"/>
                <a:ea typeface="+mn-ea"/>
              </a:defRPr>
            </a:lvl5pPr>
            <a:lvl6pPr marL="2551113" indent="-398463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  <a:ea typeface="+mn-ea"/>
              </a:defRPr>
            </a:lvl6pPr>
            <a:lvl7pPr marL="3008313" indent="-398463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  <a:ea typeface="+mn-ea"/>
              </a:defRPr>
            </a:lvl7pPr>
            <a:lvl8pPr marL="3465513" indent="-398463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  <a:ea typeface="+mn-ea"/>
              </a:defRPr>
            </a:lvl8pPr>
            <a:lvl9pPr marL="3922713" indent="-398463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>
              <a:lnSpc>
                <a:spcPts val="2600"/>
              </a:lnSpc>
            </a:pPr>
            <a:endParaRPr lang="en-US" altLang="zh-CN" i="0" kern="0" dirty="0" smtClean="0"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>
              <a:lnSpc>
                <a:spcPts val="2600"/>
              </a:lnSpc>
            </a:pPr>
            <a:endParaRPr lang="en-US" altLang="zh-CN" i="0" kern="0" dirty="0"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>
              <a:lnSpc>
                <a:spcPts val="2600"/>
              </a:lnSpc>
            </a:pPr>
            <a:endParaRPr lang="en-US" altLang="zh-CN" i="0" kern="0" dirty="0" smtClean="0"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>
              <a:lnSpc>
                <a:spcPts val="2600"/>
              </a:lnSpc>
            </a:pPr>
            <a:endParaRPr lang="en-US" altLang="zh-CN" i="0" kern="0" dirty="0"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>
              <a:lnSpc>
                <a:spcPts val="2600"/>
              </a:lnSpc>
            </a:pPr>
            <a:r>
              <a:rPr lang="en-US" altLang="zh-CN" sz="2000" i="0" kern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Test6_octreeUniform_tile50000_maxsize1100000_without_order_adjustment</a:t>
            </a:r>
            <a:endParaRPr lang="en-US" altLang="zh-CN" sz="2000" i="0" kern="0" dirty="0"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206375" y="974457"/>
            <a:ext cx="8596313" cy="1104394"/>
          </a:xfrm>
          <a:prstGeom prst="rect">
            <a:avLst/>
          </a:prstGeom>
        </p:spPr>
        <p:txBody>
          <a:bodyPr/>
          <a:lstStyle>
            <a:lvl1pPr marL="469900" indent="-469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6"/>
              </a:buClr>
              <a:buFont typeface="Wingdings" pitchFamily="2" charset="2"/>
              <a:buChar char="o"/>
              <a:defRPr sz="2400">
                <a:solidFill>
                  <a:schemeClr val="tx1"/>
                </a:solidFill>
                <a:latin typeface="+mj-lt"/>
                <a:ea typeface="+mj-ea"/>
                <a:cs typeface="+mn-cs"/>
              </a:defRPr>
            </a:lvl1pPr>
            <a:lvl2pPr marL="908050" indent="-4365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6"/>
              </a:buClr>
              <a:buFont typeface="Wingdings" pitchFamily="2" charset="2"/>
              <a:buChar char="n"/>
              <a:defRPr sz="2000" i="0">
                <a:solidFill>
                  <a:schemeClr val="tx1"/>
                </a:solidFill>
                <a:latin typeface="+mj-lt"/>
                <a:ea typeface="+mj-ea"/>
              </a:defRPr>
            </a:lvl2pPr>
            <a:lvl3pPr marL="1304925" indent="-39528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6"/>
              </a:buClr>
              <a:buFont typeface="Wingdings" pitchFamily="2" charset="2"/>
              <a:buChar char="Ø"/>
              <a:defRPr sz="1800">
                <a:solidFill>
                  <a:schemeClr val="tx1"/>
                </a:solidFill>
                <a:latin typeface="+mj-lt"/>
                <a:ea typeface="+mj-ea"/>
              </a:defRPr>
            </a:lvl3pPr>
            <a:lvl4pPr marL="1693863" indent="-3873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  <a:ea typeface="+mn-ea"/>
              </a:defRPr>
            </a:lvl4pPr>
            <a:lvl5pPr marL="2093913" indent="-3984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+mn-lt"/>
                <a:ea typeface="+mn-ea"/>
              </a:defRPr>
            </a:lvl5pPr>
            <a:lvl6pPr marL="2551113" indent="-398463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  <a:ea typeface="+mn-ea"/>
              </a:defRPr>
            </a:lvl6pPr>
            <a:lvl7pPr marL="3008313" indent="-398463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  <a:ea typeface="+mn-ea"/>
              </a:defRPr>
            </a:lvl7pPr>
            <a:lvl8pPr marL="3465513" indent="-398463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  <a:ea typeface="+mn-ea"/>
              </a:defRPr>
            </a:lvl8pPr>
            <a:lvl9pPr marL="3922713" indent="-398463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>
              <a:lnSpc>
                <a:spcPts val="2600"/>
              </a:lnSpc>
            </a:pPr>
            <a:r>
              <a:rPr lang="en-US" altLang="zh-CN" i="0" kern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Test2_octreeUniform_tile50000_maxsize1100000</a:t>
            </a:r>
            <a:endParaRPr lang="en-US" altLang="zh-CN" kern="0" dirty="0"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>
              <a:lnSpc>
                <a:spcPts val="2600"/>
              </a:lnSpc>
            </a:pPr>
            <a:endParaRPr lang="en-US" altLang="zh-CN" i="0" kern="0" dirty="0"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>
              <a:lnSpc>
                <a:spcPts val="2600"/>
              </a:lnSpc>
            </a:pPr>
            <a:endParaRPr lang="en-US" altLang="zh-CN" i="0" kern="0" dirty="0" smtClean="0"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>
              <a:lnSpc>
                <a:spcPts val="2600"/>
              </a:lnSpc>
            </a:pPr>
            <a:endParaRPr lang="en-US" altLang="zh-CN" i="0" kern="0" dirty="0"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>
              <a:lnSpc>
                <a:spcPts val="2600"/>
              </a:lnSpc>
            </a:pPr>
            <a:endParaRPr lang="en-US" altLang="zh-CN" i="0" kern="0" dirty="0" smtClean="0"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>
              <a:lnSpc>
                <a:spcPts val="2600"/>
              </a:lnSpc>
            </a:pPr>
            <a:endParaRPr lang="en-US" altLang="zh-CN" i="0" kern="0" dirty="0" smtClean="0"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>
              <a:lnSpc>
                <a:spcPts val="2600"/>
              </a:lnSpc>
            </a:pPr>
            <a:endParaRPr lang="en-US" altLang="zh-CN" i="0" kern="0" dirty="0"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/>
          <a:srcRect t="24562" b="48334"/>
          <a:stretch/>
        </p:blipFill>
        <p:spPr>
          <a:xfrm>
            <a:off x="386535" y="1478864"/>
            <a:ext cx="7823810" cy="1440161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4"/>
          <a:srcRect t="24955" b="48983"/>
          <a:stretch/>
        </p:blipFill>
        <p:spPr>
          <a:xfrm>
            <a:off x="378330" y="4234995"/>
            <a:ext cx="7373760" cy="13051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5121934"/>
      </p:ext>
    </p:extLst>
  </p:cSld>
  <p:clrMapOvr>
    <a:masterClrMapping/>
  </p:clrMapOvr>
  <p:transition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1781690" y="188640"/>
            <a:ext cx="7020998" cy="584587"/>
          </a:xfrm>
          <a:prstGeom prst="rect">
            <a:avLst/>
          </a:prstGeom>
        </p:spPr>
        <p:txBody>
          <a:bodyPr anchor="ctr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 Narrow" pitchFamily="34" charset="0"/>
                <a:ea typeface="黑体" pitchFamily="2" charset="-122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 Narrow" pitchFamily="34" charset="0"/>
                <a:ea typeface="黑体" pitchFamily="2" charset="-122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 Narrow" pitchFamily="34" charset="0"/>
                <a:ea typeface="黑体" pitchFamily="2" charset="-122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 Narrow" pitchFamily="34" charset="0"/>
                <a:ea typeface="黑体" pitchFamily="2" charset="-122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Times New Roman" pitchFamily="18" charset="0"/>
                <a:ea typeface="黑体" pitchFamily="2" charset="-122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Times New Roman" pitchFamily="18" charset="0"/>
                <a:ea typeface="黑体" pitchFamily="2" charset="-122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Times New Roman" pitchFamily="18" charset="0"/>
                <a:ea typeface="黑体" pitchFamily="2" charset="-122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Times New Roman" pitchFamily="18" charset="0"/>
                <a:ea typeface="黑体" pitchFamily="2" charset="-122"/>
              </a:defRPr>
            </a:lvl9pPr>
          </a:lstStyle>
          <a:p>
            <a:r>
              <a:rPr lang="en-US" altLang="zh-CN" i="0" kern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Experiment </a:t>
            </a:r>
            <a:r>
              <a:rPr lang="en-US" altLang="zh-CN" i="0" kern="0" dirty="0" smtClean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results(7)</a:t>
            </a:r>
            <a:endParaRPr lang="zh-CN" altLang="en-US" i="0" kern="0" dirty="0"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264804" y="1059175"/>
            <a:ext cx="8596313" cy="5535615"/>
          </a:xfrm>
          <a:prstGeom prst="rect">
            <a:avLst/>
          </a:prstGeom>
        </p:spPr>
        <p:txBody>
          <a:bodyPr/>
          <a:lstStyle>
            <a:lvl1pPr marL="469900" indent="-469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6"/>
              </a:buClr>
              <a:buFont typeface="Wingdings" pitchFamily="2" charset="2"/>
              <a:buChar char="o"/>
              <a:defRPr sz="2400">
                <a:solidFill>
                  <a:schemeClr val="tx1"/>
                </a:solidFill>
                <a:latin typeface="+mj-lt"/>
                <a:ea typeface="+mj-ea"/>
                <a:cs typeface="+mn-cs"/>
              </a:defRPr>
            </a:lvl1pPr>
            <a:lvl2pPr marL="908050" indent="-4365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6"/>
              </a:buClr>
              <a:buFont typeface="Wingdings" pitchFamily="2" charset="2"/>
              <a:buChar char="n"/>
              <a:defRPr sz="2000" i="0">
                <a:solidFill>
                  <a:schemeClr val="tx1"/>
                </a:solidFill>
                <a:latin typeface="+mj-lt"/>
                <a:ea typeface="+mj-ea"/>
              </a:defRPr>
            </a:lvl2pPr>
            <a:lvl3pPr marL="1304925" indent="-39528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6"/>
              </a:buClr>
              <a:buFont typeface="Wingdings" pitchFamily="2" charset="2"/>
              <a:buChar char="Ø"/>
              <a:defRPr sz="1800">
                <a:solidFill>
                  <a:schemeClr val="tx1"/>
                </a:solidFill>
                <a:latin typeface="+mj-lt"/>
                <a:ea typeface="+mj-ea"/>
              </a:defRPr>
            </a:lvl3pPr>
            <a:lvl4pPr marL="1693863" indent="-3873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  <a:ea typeface="+mn-ea"/>
              </a:defRPr>
            </a:lvl4pPr>
            <a:lvl5pPr marL="2093913" indent="-3984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+mn-lt"/>
                <a:ea typeface="+mn-ea"/>
              </a:defRPr>
            </a:lvl5pPr>
            <a:lvl6pPr marL="2551113" indent="-398463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  <a:ea typeface="+mn-ea"/>
              </a:defRPr>
            </a:lvl6pPr>
            <a:lvl7pPr marL="3008313" indent="-398463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  <a:ea typeface="+mn-ea"/>
              </a:defRPr>
            </a:lvl7pPr>
            <a:lvl8pPr marL="3465513" indent="-398463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  <a:ea typeface="+mn-ea"/>
              </a:defRPr>
            </a:lvl8pPr>
            <a:lvl9pPr marL="3922713" indent="-398463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>
              <a:lnSpc>
                <a:spcPts val="2600"/>
              </a:lnSpc>
            </a:pPr>
            <a:r>
              <a:rPr lang="en-US" altLang="zh-CN" i="0" kern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Test3_attr_color_depth1_tile50000_maxsize1100000 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1570" y="1495220"/>
            <a:ext cx="7508775" cy="50995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5714831"/>
      </p:ext>
    </p:extLst>
  </p:cSld>
  <p:clrMapOvr>
    <a:masterClrMapping/>
  </p:clrMapOvr>
  <p:transition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/>
          <p:cNvSpPr txBox="1">
            <a:spLocks/>
          </p:cNvSpPr>
          <p:nvPr/>
        </p:nvSpPr>
        <p:spPr>
          <a:xfrm>
            <a:off x="206375" y="1043735"/>
            <a:ext cx="8596313" cy="5535615"/>
          </a:xfrm>
          <a:prstGeom prst="rect">
            <a:avLst/>
          </a:prstGeom>
        </p:spPr>
        <p:txBody>
          <a:bodyPr/>
          <a:lstStyle>
            <a:lvl1pPr marL="469900" indent="-469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6"/>
              </a:buClr>
              <a:buFont typeface="Wingdings" pitchFamily="2" charset="2"/>
              <a:buChar char="o"/>
              <a:defRPr sz="2400">
                <a:solidFill>
                  <a:schemeClr val="tx1"/>
                </a:solidFill>
                <a:latin typeface="+mj-lt"/>
                <a:ea typeface="+mj-ea"/>
                <a:cs typeface="+mn-cs"/>
              </a:defRPr>
            </a:lvl1pPr>
            <a:lvl2pPr marL="908050" indent="-4365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6"/>
              </a:buClr>
              <a:buFont typeface="Wingdings" pitchFamily="2" charset="2"/>
              <a:buChar char="n"/>
              <a:defRPr sz="2000" i="0">
                <a:solidFill>
                  <a:schemeClr val="tx1"/>
                </a:solidFill>
                <a:latin typeface="+mj-lt"/>
                <a:ea typeface="+mj-ea"/>
              </a:defRPr>
            </a:lvl2pPr>
            <a:lvl3pPr marL="1304925" indent="-39528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6"/>
              </a:buClr>
              <a:buFont typeface="Wingdings" pitchFamily="2" charset="2"/>
              <a:buChar char="Ø"/>
              <a:defRPr sz="1800">
                <a:solidFill>
                  <a:schemeClr val="tx1"/>
                </a:solidFill>
                <a:latin typeface="+mj-lt"/>
                <a:ea typeface="+mj-ea"/>
              </a:defRPr>
            </a:lvl3pPr>
            <a:lvl4pPr marL="1693863" indent="-3873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  <a:ea typeface="+mn-ea"/>
              </a:defRPr>
            </a:lvl4pPr>
            <a:lvl5pPr marL="2093913" indent="-3984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+mn-lt"/>
                <a:ea typeface="+mn-ea"/>
              </a:defRPr>
            </a:lvl5pPr>
            <a:lvl6pPr marL="2551113" indent="-398463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  <a:ea typeface="+mn-ea"/>
              </a:defRPr>
            </a:lvl6pPr>
            <a:lvl7pPr marL="3008313" indent="-398463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  <a:ea typeface="+mn-ea"/>
              </a:defRPr>
            </a:lvl7pPr>
            <a:lvl8pPr marL="3465513" indent="-398463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  <a:ea typeface="+mn-ea"/>
              </a:defRPr>
            </a:lvl8pPr>
            <a:lvl9pPr marL="3922713" indent="-398463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>
              <a:lnSpc>
                <a:spcPts val="2600"/>
              </a:lnSpc>
            </a:pPr>
            <a:r>
              <a:rPr lang="en-US" altLang="zh-CN" i="0" kern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Test3_attr_color_depth1_tile50000_maxsize1100000</a:t>
            </a:r>
            <a:endParaRPr lang="en-US" altLang="zh-CN" b="1" i="0" kern="0" dirty="0">
              <a:solidFill>
                <a:srgbClr val="FF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>
              <a:lnSpc>
                <a:spcPts val="2600"/>
              </a:lnSpc>
            </a:pPr>
            <a:endParaRPr lang="en-US" altLang="zh-CN" i="0" kern="0" dirty="0"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>
              <a:lnSpc>
                <a:spcPts val="2600"/>
              </a:lnSpc>
            </a:pPr>
            <a:endParaRPr lang="en-US" altLang="zh-CN" i="0" kern="0" dirty="0"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>
              <a:lnSpc>
                <a:spcPts val="2600"/>
              </a:lnSpc>
            </a:pPr>
            <a:endParaRPr lang="en-US" altLang="zh-CN" i="0" kern="0" dirty="0"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marL="0" indent="0">
              <a:lnSpc>
                <a:spcPts val="2600"/>
              </a:lnSpc>
              <a:buNone/>
            </a:pPr>
            <a:endParaRPr lang="en-US" altLang="zh-CN" i="0" kern="0" dirty="0"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lvl="1">
              <a:lnSpc>
                <a:spcPts val="2600"/>
              </a:lnSpc>
            </a:pPr>
            <a:endParaRPr lang="en-US" altLang="zh-CN" kern="0" dirty="0"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15" name="表格 14">
            <a:extLst>
              <a:ext uri="{FF2B5EF4-FFF2-40B4-BE49-F238E27FC236}">
                <a16:creationId xmlns:a16="http://schemas.microsoft.com/office/drawing/2014/main" id="{B2E17A08-4C3E-4926-B96E-B7F61229730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50143321"/>
              </p:ext>
            </p:extLst>
          </p:nvPr>
        </p:nvGraphicFramePr>
        <p:xfrm>
          <a:off x="341311" y="1396999"/>
          <a:ext cx="8596314" cy="5272361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4298157">
                  <a:extLst>
                    <a:ext uri="{9D8B030D-6E8A-4147-A177-3AD203B41FA5}">
                      <a16:colId xmlns:a16="http://schemas.microsoft.com/office/drawing/2014/main" val="3274969847"/>
                    </a:ext>
                  </a:extLst>
                </a:gridCol>
                <a:gridCol w="4298157">
                  <a:extLst>
                    <a:ext uri="{9D8B030D-6E8A-4147-A177-3AD203B41FA5}">
                      <a16:colId xmlns:a16="http://schemas.microsoft.com/office/drawing/2014/main" val="810446492"/>
                    </a:ext>
                  </a:extLst>
                </a:gridCol>
              </a:tblGrid>
              <a:tr h="563334"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/>
                        <a:t>C1(</a:t>
                      </a:r>
                      <a:r>
                        <a:rPr lang="en-US" altLang="zh-CN" dirty="0" err="1"/>
                        <a:t>losslG</a:t>
                      </a:r>
                      <a:r>
                        <a:rPr lang="en-US" altLang="zh-CN" dirty="0"/>
                        <a:t>, </a:t>
                      </a:r>
                      <a:r>
                        <a:rPr lang="en-US" altLang="zh-CN" dirty="0" err="1"/>
                        <a:t>lossyA</a:t>
                      </a:r>
                      <a:r>
                        <a:rPr lang="en-US" altLang="zh-CN" dirty="0"/>
                        <a:t>)</a:t>
                      </a:r>
                      <a:endParaRPr lang="zh-CN" altLang="en-US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/>
                        <a:t>C2(</a:t>
                      </a:r>
                      <a:r>
                        <a:rPr lang="en-US" altLang="zh-CN" dirty="0" err="1"/>
                        <a:t>lossyG</a:t>
                      </a:r>
                      <a:r>
                        <a:rPr lang="en-US" altLang="zh-CN" dirty="0"/>
                        <a:t>, </a:t>
                      </a:r>
                      <a:r>
                        <a:rPr lang="en-US" altLang="zh-CN" dirty="0" err="1"/>
                        <a:t>lossyA</a:t>
                      </a:r>
                      <a:r>
                        <a:rPr lang="en-US" altLang="zh-CN" dirty="0"/>
                        <a:t>)</a:t>
                      </a:r>
                      <a:endParaRPr lang="zh-CN" altLang="en-US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3149738"/>
                  </a:ext>
                </a:extLst>
              </a:tr>
              <a:tr h="2123065"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24100470"/>
                  </a:ext>
                </a:extLst>
              </a:tr>
              <a:tr h="561713"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/>
                        <a:t>CW(</a:t>
                      </a:r>
                      <a:r>
                        <a:rPr lang="en-US" altLang="zh-CN" dirty="0" err="1"/>
                        <a:t>losslG</a:t>
                      </a:r>
                      <a:r>
                        <a:rPr lang="en-US" altLang="zh-CN" dirty="0"/>
                        <a:t>, </a:t>
                      </a:r>
                      <a:r>
                        <a:rPr lang="en-US" altLang="zh-CN" dirty="0" err="1"/>
                        <a:t>losslA</a:t>
                      </a:r>
                      <a:r>
                        <a:rPr lang="en-US" altLang="zh-CN" dirty="0"/>
                        <a:t>)</a:t>
                      </a:r>
                      <a:endParaRPr lang="zh-CN" altLang="en-US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/>
                        <a:t>CY(</a:t>
                      </a:r>
                      <a:r>
                        <a:rPr lang="en-US" altLang="zh-CN" dirty="0" err="1"/>
                        <a:t>losslG</a:t>
                      </a:r>
                      <a:r>
                        <a:rPr lang="en-US" altLang="zh-CN" dirty="0"/>
                        <a:t>, </a:t>
                      </a:r>
                      <a:r>
                        <a:rPr lang="en-US" altLang="zh-CN" dirty="0" err="1"/>
                        <a:t>nearllA</a:t>
                      </a:r>
                      <a:r>
                        <a:rPr lang="en-US" altLang="zh-CN" dirty="0"/>
                        <a:t>)</a:t>
                      </a:r>
                      <a:endParaRPr lang="zh-CN" altLang="en-US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67026089"/>
                  </a:ext>
                </a:extLst>
              </a:tr>
              <a:tr h="2024249"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1124840"/>
                  </a:ext>
                </a:extLst>
              </a:tr>
            </a:tbl>
          </a:graphicData>
        </a:graphic>
      </p:graphicFrame>
      <p:sp>
        <p:nvSpPr>
          <p:cNvPr id="5" name="Title 1"/>
          <p:cNvSpPr txBox="1">
            <a:spLocks/>
          </p:cNvSpPr>
          <p:nvPr/>
        </p:nvSpPr>
        <p:spPr>
          <a:xfrm>
            <a:off x="1759513" y="188640"/>
            <a:ext cx="7020998" cy="584587"/>
          </a:xfrm>
          <a:prstGeom prst="rect">
            <a:avLst/>
          </a:prstGeom>
        </p:spPr>
        <p:txBody>
          <a:bodyPr anchor="ctr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 Narrow" pitchFamily="34" charset="0"/>
                <a:ea typeface="黑体" pitchFamily="2" charset="-122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 Narrow" pitchFamily="34" charset="0"/>
                <a:ea typeface="黑体" pitchFamily="2" charset="-122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 Narrow" pitchFamily="34" charset="0"/>
                <a:ea typeface="黑体" pitchFamily="2" charset="-122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 Narrow" pitchFamily="34" charset="0"/>
                <a:ea typeface="黑体" pitchFamily="2" charset="-122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Times New Roman" pitchFamily="18" charset="0"/>
                <a:ea typeface="黑体" pitchFamily="2" charset="-122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Times New Roman" pitchFamily="18" charset="0"/>
                <a:ea typeface="黑体" pitchFamily="2" charset="-122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Times New Roman" pitchFamily="18" charset="0"/>
                <a:ea typeface="黑体" pitchFamily="2" charset="-122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Times New Roman" pitchFamily="18" charset="0"/>
                <a:ea typeface="黑体" pitchFamily="2" charset="-122"/>
              </a:defRPr>
            </a:lvl9pPr>
          </a:lstStyle>
          <a:p>
            <a:r>
              <a:rPr lang="en-US" altLang="zh-CN" i="0" kern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Impact on RD performance </a:t>
            </a:r>
            <a:r>
              <a:rPr lang="en-US" altLang="zh-CN" i="0" kern="0" dirty="0" smtClean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(3)</a:t>
            </a:r>
            <a:endParaRPr lang="zh-CN" altLang="en-US" i="0" kern="0" dirty="0"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14" name="图片 13">
            <a:extLst>
              <a:ext uri="{FF2B5EF4-FFF2-40B4-BE49-F238E27FC236}">
                <a16:creationId xmlns:a16="http://schemas.microsoft.com/office/drawing/2014/main" id="{CAB9C537-C080-4EB1-B0B1-374F8C26DF9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6316" y="2469671"/>
            <a:ext cx="4185684" cy="915618"/>
          </a:xfrm>
          <a:prstGeom prst="rect">
            <a:avLst/>
          </a:prstGeom>
        </p:spPr>
      </p:pic>
      <p:pic>
        <p:nvPicPr>
          <p:cNvPr id="4" name="图片 3">
            <a:extLst>
              <a:ext uri="{FF2B5EF4-FFF2-40B4-BE49-F238E27FC236}">
                <a16:creationId xmlns:a16="http://schemas.microsoft.com/office/drawing/2014/main" id="{8683F2DE-6671-404A-BBE7-A7BBA23D178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74027" y="1988840"/>
            <a:ext cx="3033388" cy="991007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id="{CB24B8B3-4F36-4FA6-BCEE-8B17E874C3B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274027" y="3031424"/>
            <a:ext cx="3033388" cy="992654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:a16="http://schemas.microsoft.com/office/drawing/2014/main" id="{25DD254A-1361-4A85-8604-B257BD9232C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74220" y="4824155"/>
            <a:ext cx="2809875" cy="1638300"/>
          </a:xfrm>
          <a:prstGeom prst="rect">
            <a:avLst/>
          </a:prstGeom>
        </p:spPr>
      </p:pic>
      <p:pic>
        <p:nvPicPr>
          <p:cNvPr id="11" name="图片 10">
            <a:extLst>
              <a:ext uri="{FF2B5EF4-FFF2-40B4-BE49-F238E27FC236}">
                <a16:creationId xmlns:a16="http://schemas.microsoft.com/office/drawing/2014/main" id="{B2585498-FB4B-4560-8692-3E7B6A880413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16221" y="4707260"/>
            <a:ext cx="4201286" cy="836975"/>
          </a:xfrm>
          <a:prstGeom prst="rect">
            <a:avLst/>
          </a:prstGeom>
        </p:spPr>
      </p:pic>
      <p:pic>
        <p:nvPicPr>
          <p:cNvPr id="12" name="图片 11">
            <a:extLst>
              <a:ext uri="{FF2B5EF4-FFF2-40B4-BE49-F238E27FC236}">
                <a16:creationId xmlns:a16="http://schemas.microsoft.com/office/drawing/2014/main" id="{503F8337-5802-4B94-AE5D-5FE95CAEDD17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16220" y="5724255"/>
            <a:ext cx="4210811" cy="8421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2887285"/>
      </p:ext>
    </p:extLst>
  </p:cSld>
  <p:clrMapOvr>
    <a:masterClrMapping/>
  </p:clrMapOvr>
  <p:transition>
    <p:sndAc>
      <p:stSnd>
        <p:snd r:embed="rId3" name="camera.wav"/>
      </p:stSnd>
    </p:sndAc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1781690" y="189118"/>
            <a:ext cx="7020998" cy="584587"/>
          </a:xfrm>
          <a:prstGeom prst="rect">
            <a:avLst/>
          </a:prstGeom>
        </p:spPr>
        <p:txBody>
          <a:bodyPr anchor="ctr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 Narrow" pitchFamily="34" charset="0"/>
                <a:ea typeface="黑体" pitchFamily="2" charset="-122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 Narrow" pitchFamily="34" charset="0"/>
                <a:ea typeface="黑体" pitchFamily="2" charset="-122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 Narrow" pitchFamily="34" charset="0"/>
                <a:ea typeface="黑体" pitchFamily="2" charset="-122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 Narrow" pitchFamily="34" charset="0"/>
                <a:ea typeface="黑体" pitchFamily="2" charset="-122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Times New Roman" pitchFamily="18" charset="0"/>
                <a:ea typeface="黑体" pitchFamily="2" charset="-122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Times New Roman" pitchFamily="18" charset="0"/>
                <a:ea typeface="黑体" pitchFamily="2" charset="-122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Times New Roman" pitchFamily="18" charset="0"/>
                <a:ea typeface="黑体" pitchFamily="2" charset="-122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Times New Roman" pitchFamily="18" charset="0"/>
                <a:ea typeface="黑体" pitchFamily="2" charset="-122"/>
              </a:defRPr>
            </a:lvl9pPr>
          </a:lstStyle>
          <a:p>
            <a:r>
              <a:rPr lang="en-US" altLang="zh-CN" i="0" kern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Experiment </a:t>
            </a:r>
            <a:r>
              <a:rPr lang="en-US" altLang="zh-CN" i="0" kern="0" dirty="0" smtClean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results(8)</a:t>
            </a:r>
            <a:endParaRPr lang="zh-CN" altLang="en-US" i="0" kern="0" dirty="0"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264804" y="1059175"/>
            <a:ext cx="8596313" cy="5535615"/>
          </a:xfrm>
          <a:prstGeom prst="rect">
            <a:avLst/>
          </a:prstGeom>
        </p:spPr>
        <p:txBody>
          <a:bodyPr/>
          <a:lstStyle>
            <a:lvl1pPr marL="469900" indent="-469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6"/>
              </a:buClr>
              <a:buFont typeface="Wingdings" pitchFamily="2" charset="2"/>
              <a:buChar char="o"/>
              <a:defRPr sz="2400">
                <a:solidFill>
                  <a:schemeClr val="tx1"/>
                </a:solidFill>
                <a:latin typeface="+mj-lt"/>
                <a:ea typeface="+mj-ea"/>
                <a:cs typeface="+mn-cs"/>
              </a:defRPr>
            </a:lvl1pPr>
            <a:lvl2pPr marL="908050" indent="-4365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6"/>
              </a:buClr>
              <a:buFont typeface="Wingdings" pitchFamily="2" charset="2"/>
              <a:buChar char="n"/>
              <a:defRPr sz="2000" i="0">
                <a:solidFill>
                  <a:schemeClr val="tx1"/>
                </a:solidFill>
                <a:latin typeface="+mj-lt"/>
                <a:ea typeface="+mj-ea"/>
              </a:defRPr>
            </a:lvl2pPr>
            <a:lvl3pPr marL="1304925" indent="-39528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6"/>
              </a:buClr>
              <a:buFont typeface="Wingdings" pitchFamily="2" charset="2"/>
              <a:buChar char="Ø"/>
              <a:defRPr sz="1800">
                <a:solidFill>
                  <a:schemeClr val="tx1"/>
                </a:solidFill>
                <a:latin typeface="+mj-lt"/>
                <a:ea typeface="+mj-ea"/>
              </a:defRPr>
            </a:lvl3pPr>
            <a:lvl4pPr marL="1693863" indent="-3873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  <a:ea typeface="+mn-ea"/>
              </a:defRPr>
            </a:lvl4pPr>
            <a:lvl5pPr marL="2093913" indent="-3984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+mn-lt"/>
                <a:ea typeface="+mn-ea"/>
              </a:defRPr>
            </a:lvl5pPr>
            <a:lvl6pPr marL="2551113" indent="-398463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  <a:ea typeface="+mn-ea"/>
              </a:defRPr>
            </a:lvl6pPr>
            <a:lvl7pPr marL="3008313" indent="-398463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  <a:ea typeface="+mn-ea"/>
              </a:defRPr>
            </a:lvl7pPr>
            <a:lvl8pPr marL="3465513" indent="-398463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  <a:ea typeface="+mn-ea"/>
              </a:defRPr>
            </a:lvl8pPr>
            <a:lvl9pPr marL="3922713" indent="-398463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>
              <a:lnSpc>
                <a:spcPts val="2600"/>
              </a:lnSpc>
            </a:pPr>
            <a:r>
              <a:rPr lang="en-US" altLang="zh-CN" i="0" kern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Test4_ attr_reflectance_depth1_tile50000_maxsize1100000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81590" y="1493785"/>
            <a:ext cx="7733800" cy="52523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4675811"/>
      </p:ext>
    </p:extLst>
  </p:cSld>
  <p:clrMapOvr>
    <a:masterClrMapping/>
  </p:clrMapOvr>
  <p:transition>
    <p:sndAc>
      <p:stSnd>
        <p:snd r:embed="rId3" name="camera.wav"/>
      </p:stSnd>
    </p:sndAc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/>
          <p:cNvSpPr txBox="1">
            <a:spLocks/>
          </p:cNvSpPr>
          <p:nvPr/>
        </p:nvSpPr>
        <p:spPr>
          <a:xfrm>
            <a:off x="206375" y="1043735"/>
            <a:ext cx="8596313" cy="5535615"/>
          </a:xfrm>
          <a:prstGeom prst="rect">
            <a:avLst/>
          </a:prstGeom>
        </p:spPr>
        <p:txBody>
          <a:bodyPr/>
          <a:lstStyle>
            <a:lvl1pPr marL="469900" indent="-469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6"/>
              </a:buClr>
              <a:buFont typeface="Wingdings" pitchFamily="2" charset="2"/>
              <a:buChar char="o"/>
              <a:defRPr sz="2400">
                <a:solidFill>
                  <a:schemeClr val="tx1"/>
                </a:solidFill>
                <a:latin typeface="+mj-lt"/>
                <a:ea typeface="+mj-ea"/>
                <a:cs typeface="+mn-cs"/>
              </a:defRPr>
            </a:lvl1pPr>
            <a:lvl2pPr marL="908050" indent="-4365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6"/>
              </a:buClr>
              <a:buFont typeface="Wingdings" pitchFamily="2" charset="2"/>
              <a:buChar char="n"/>
              <a:defRPr sz="2000" i="0">
                <a:solidFill>
                  <a:schemeClr val="tx1"/>
                </a:solidFill>
                <a:latin typeface="+mj-lt"/>
                <a:ea typeface="+mj-ea"/>
              </a:defRPr>
            </a:lvl2pPr>
            <a:lvl3pPr marL="1304925" indent="-39528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6"/>
              </a:buClr>
              <a:buFont typeface="Wingdings" pitchFamily="2" charset="2"/>
              <a:buChar char="Ø"/>
              <a:defRPr sz="1800">
                <a:solidFill>
                  <a:schemeClr val="tx1"/>
                </a:solidFill>
                <a:latin typeface="+mj-lt"/>
                <a:ea typeface="+mj-ea"/>
              </a:defRPr>
            </a:lvl3pPr>
            <a:lvl4pPr marL="1693863" indent="-3873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  <a:ea typeface="+mn-ea"/>
              </a:defRPr>
            </a:lvl4pPr>
            <a:lvl5pPr marL="2093913" indent="-3984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+mn-lt"/>
                <a:ea typeface="+mn-ea"/>
              </a:defRPr>
            </a:lvl5pPr>
            <a:lvl6pPr marL="2551113" indent="-398463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  <a:ea typeface="+mn-ea"/>
              </a:defRPr>
            </a:lvl6pPr>
            <a:lvl7pPr marL="3008313" indent="-398463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  <a:ea typeface="+mn-ea"/>
              </a:defRPr>
            </a:lvl7pPr>
            <a:lvl8pPr marL="3465513" indent="-398463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  <a:ea typeface="+mn-ea"/>
              </a:defRPr>
            </a:lvl8pPr>
            <a:lvl9pPr marL="3922713" indent="-398463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>
              <a:lnSpc>
                <a:spcPts val="2600"/>
              </a:lnSpc>
            </a:pPr>
            <a:r>
              <a:rPr lang="en-US" altLang="zh-CN" i="0" kern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Test4_ attr_reflectance_depth1_tile50000_maxsize1100000</a:t>
            </a:r>
          </a:p>
          <a:p>
            <a:pPr>
              <a:lnSpc>
                <a:spcPts val="2600"/>
              </a:lnSpc>
            </a:pPr>
            <a:endParaRPr lang="en-US" altLang="zh-CN" i="0" kern="0" dirty="0"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>
              <a:lnSpc>
                <a:spcPts val="2600"/>
              </a:lnSpc>
            </a:pPr>
            <a:endParaRPr lang="en-US" altLang="zh-CN" i="0" kern="0" dirty="0"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marL="0" indent="0">
              <a:lnSpc>
                <a:spcPts val="2600"/>
              </a:lnSpc>
              <a:buNone/>
            </a:pPr>
            <a:endParaRPr lang="en-US" altLang="zh-CN" i="0" kern="0" dirty="0"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lvl="1">
              <a:lnSpc>
                <a:spcPts val="2600"/>
              </a:lnSpc>
            </a:pPr>
            <a:endParaRPr lang="en-US" altLang="zh-CN" kern="0" dirty="0"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15" name="表格 14">
            <a:extLst>
              <a:ext uri="{FF2B5EF4-FFF2-40B4-BE49-F238E27FC236}">
                <a16:creationId xmlns:a16="http://schemas.microsoft.com/office/drawing/2014/main" id="{B2E17A08-4C3E-4926-B96E-B7F612297300}"/>
              </a:ext>
            </a:extLst>
          </p:cNvPr>
          <p:cNvGraphicFramePr>
            <a:graphicFrameLocks noGrp="1"/>
          </p:cNvGraphicFramePr>
          <p:nvPr/>
        </p:nvGraphicFramePr>
        <p:xfrm>
          <a:off x="341311" y="1396999"/>
          <a:ext cx="8596314" cy="5272361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4298157">
                  <a:extLst>
                    <a:ext uri="{9D8B030D-6E8A-4147-A177-3AD203B41FA5}">
                      <a16:colId xmlns:a16="http://schemas.microsoft.com/office/drawing/2014/main" val="3274969847"/>
                    </a:ext>
                  </a:extLst>
                </a:gridCol>
                <a:gridCol w="4298157">
                  <a:extLst>
                    <a:ext uri="{9D8B030D-6E8A-4147-A177-3AD203B41FA5}">
                      <a16:colId xmlns:a16="http://schemas.microsoft.com/office/drawing/2014/main" val="810446492"/>
                    </a:ext>
                  </a:extLst>
                </a:gridCol>
              </a:tblGrid>
              <a:tr h="563334"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/>
                        <a:t>C1(</a:t>
                      </a:r>
                      <a:r>
                        <a:rPr lang="en-US" altLang="zh-CN" dirty="0" err="1"/>
                        <a:t>losslG</a:t>
                      </a:r>
                      <a:r>
                        <a:rPr lang="en-US" altLang="zh-CN" dirty="0"/>
                        <a:t>, </a:t>
                      </a:r>
                      <a:r>
                        <a:rPr lang="en-US" altLang="zh-CN" dirty="0" err="1"/>
                        <a:t>lossyA</a:t>
                      </a:r>
                      <a:r>
                        <a:rPr lang="en-US" altLang="zh-CN" dirty="0"/>
                        <a:t>)</a:t>
                      </a:r>
                      <a:endParaRPr lang="zh-CN" altLang="en-US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/>
                        <a:t>C2(</a:t>
                      </a:r>
                      <a:r>
                        <a:rPr lang="en-US" altLang="zh-CN" dirty="0" err="1"/>
                        <a:t>lossyG</a:t>
                      </a:r>
                      <a:r>
                        <a:rPr lang="en-US" altLang="zh-CN" dirty="0"/>
                        <a:t>, </a:t>
                      </a:r>
                      <a:r>
                        <a:rPr lang="en-US" altLang="zh-CN" dirty="0" err="1"/>
                        <a:t>lossyA</a:t>
                      </a:r>
                      <a:r>
                        <a:rPr lang="en-US" altLang="zh-CN" dirty="0"/>
                        <a:t>)</a:t>
                      </a:r>
                      <a:endParaRPr lang="zh-CN" altLang="en-US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3149738"/>
                  </a:ext>
                </a:extLst>
              </a:tr>
              <a:tr h="2123065"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24100470"/>
                  </a:ext>
                </a:extLst>
              </a:tr>
              <a:tr h="561713"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/>
                        <a:t>CW(</a:t>
                      </a:r>
                      <a:r>
                        <a:rPr lang="en-US" altLang="zh-CN" dirty="0" err="1"/>
                        <a:t>losslG</a:t>
                      </a:r>
                      <a:r>
                        <a:rPr lang="en-US" altLang="zh-CN" dirty="0"/>
                        <a:t>, </a:t>
                      </a:r>
                      <a:r>
                        <a:rPr lang="en-US" altLang="zh-CN" dirty="0" err="1"/>
                        <a:t>losslA</a:t>
                      </a:r>
                      <a:r>
                        <a:rPr lang="en-US" altLang="zh-CN" dirty="0"/>
                        <a:t>)</a:t>
                      </a:r>
                      <a:endParaRPr lang="zh-CN" altLang="en-US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/>
                        <a:t>CY(</a:t>
                      </a:r>
                      <a:r>
                        <a:rPr lang="en-US" altLang="zh-CN" dirty="0" err="1"/>
                        <a:t>losslG</a:t>
                      </a:r>
                      <a:r>
                        <a:rPr lang="en-US" altLang="zh-CN" dirty="0"/>
                        <a:t>, </a:t>
                      </a:r>
                      <a:r>
                        <a:rPr lang="en-US" altLang="zh-CN" dirty="0" err="1"/>
                        <a:t>nearllA</a:t>
                      </a:r>
                      <a:r>
                        <a:rPr lang="en-US" altLang="zh-CN" dirty="0"/>
                        <a:t>)</a:t>
                      </a:r>
                      <a:endParaRPr lang="zh-CN" altLang="en-US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67026089"/>
                  </a:ext>
                </a:extLst>
              </a:tr>
              <a:tr h="2024249"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1124840"/>
                  </a:ext>
                </a:extLst>
              </a:tr>
            </a:tbl>
          </a:graphicData>
        </a:graphic>
      </p:graphicFrame>
      <p:sp>
        <p:nvSpPr>
          <p:cNvPr id="5" name="Title 1"/>
          <p:cNvSpPr txBox="1">
            <a:spLocks/>
          </p:cNvSpPr>
          <p:nvPr/>
        </p:nvSpPr>
        <p:spPr>
          <a:xfrm>
            <a:off x="1759513" y="188640"/>
            <a:ext cx="7020998" cy="584587"/>
          </a:xfrm>
          <a:prstGeom prst="rect">
            <a:avLst/>
          </a:prstGeom>
        </p:spPr>
        <p:txBody>
          <a:bodyPr anchor="ctr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 Narrow" pitchFamily="34" charset="0"/>
                <a:ea typeface="黑体" pitchFamily="2" charset="-122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 Narrow" pitchFamily="34" charset="0"/>
                <a:ea typeface="黑体" pitchFamily="2" charset="-122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 Narrow" pitchFamily="34" charset="0"/>
                <a:ea typeface="黑体" pitchFamily="2" charset="-122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 Narrow" pitchFamily="34" charset="0"/>
                <a:ea typeface="黑体" pitchFamily="2" charset="-122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Times New Roman" pitchFamily="18" charset="0"/>
                <a:ea typeface="黑体" pitchFamily="2" charset="-122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Times New Roman" pitchFamily="18" charset="0"/>
                <a:ea typeface="黑体" pitchFamily="2" charset="-122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Times New Roman" pitchFamily="18" charset="0"/>
                <a:ea typeface="黑体" pitchFamily="2" charset="-122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Times New Roman" pitchFamily="18" charset="0"/>
                <a:ea typeface="黑体" pitchFamily="2" charset="-122"/>
              </a:defRPr>
            </a:lvl9pPr>
          </a:lstStyle>
          <a:p>
            <a:r>
              <a:rPr lang="en-US" altLang="zh-CN" i="0" kern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Impact on RD performance </a:t>
            </a:r>
            <a:r>
              <a:rPr lang="en-US" altLang="zh-CN" i="0" kern="0" dirty="0" smtClean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(4)</a:t>
            </a:r>
            <a:endParaRPr lang="zh-CN" altLang="en-US" i="0" kern="0" dirty="0"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2" name="图片 1">
            <a:extLst>
              <a:ext uri="{FF2B5EF4-FFF2-40B4-BE49-F238E27FC236}">
                <a16:creationId xmlns:a16="http://schemas.microsoft.com/office/drawing/2014/main" id="{E8760511-1B1C-4B33-8741-6500572EC44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4411" y="2364529"/>
            <a:ext cx="4279950" cy="929456"/>
          </a:xfrm>
          <a:prstGeom prst="rect">
            <a:avLst/>
          </a:prstGeom>
        </p:spPr>
      </p:pic>
      <p:pic>
        <p:nvPicPr>
          <p:cNvPr id="3" name="图片 2">
            <a:extLst>
              <a:ext uri="{FF2B5EF4-FFF2-40B4-BE49-F238E27FC236}">
                <a16:creationId xmlns:a16="http://schemas.microsoft.com/office/drawing/2014/main" id="{F069BB19-D146-40EE-8EC9-1ECA9A5A502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12061" y="1948342"/>
            <a:ext cx="3285364" cy="1061811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id="{6B5B6DC9-B69E-47AD-9155-8A0B4B1D39C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112060" y="2992115"/>
            <a:ext cx="3285364" cy="1065863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id="{E910AA0C-0C27-4846-8EC5-FC1175E4896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143326" y="4824155"/>
            <a:ext cx="2800350" cy="1609725"/>
          </a:xfrm>
          <a:prstGeom prst="rect">
            <a:avLst/>
          </a:prstGeom>
        </p:spPr>
      </p:pic>
      <p:pic>
        <p:nvPicPr>
          <p:cNvPr id="13" name="图片 12">
            <a:extLst>
              <a:ext uri="{FF2B5EF4-FFF2-40B4-BE49-F238E27FC236}">
                <a16:creationId xmlns:a16="http://schemas.microsoft.com/office/drawing/2014/main" id="{36D7799E-40C6-4069-92C7-F7AB21D0A6F6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07015" y="4762501"/>
            <a:ext cx="4182652" cy="826740"/>
          </a:xfrm>
          <a:prstGeom prst="rect">
            <a:avLst/>
          </a:prstGeom>
        </p:spPr>
      </p:pic>
      <p:pic>
        <p:nvPicPr>
          <p:cNvPr id="16" name="图片 15">
            <a:extLst>
              <a:ext uri="{FF2B5EF4-FFF2-40B4-BE49-F238E27FC236}">
                <a16:creationId xmlns:a16="http://schemas.microsoft.com/office/drawing/2014/main" id="{8D61BFA7-F392-4469-9A18-8A602ECA4C91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07033" y="5724255"/>
            <a:ext cx="4215816" cy="824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2136116"/>
      </p:ext>
    </p:extLst>
  </p:cSld>
  <p:clrMapOvr>
    <a:masterClrMapping/>
  </p:clrMapOvr>
  <p:transition>
    <p:sndAc>
      <p:stSnd>
        <p:snd r:embed="rId3" name="camera.wav"/>
      </p:stSnd>
    </p:sndAc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Partition results</a:t>
            </a:r>
            <a:endParaRPr lang="zh-CN" altLang="en-US" dirty="0"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0825" y="1043734"/>
            <a:ext cx="8596313" cy="5535615"/>
          </a:xfrm>
        </p:spPr>
        <p:txBody>
          <a:bodyPr/>
          <a:lstStyle/>
          <a:p>
            <a:pPr>
              <a:lnSpc>
                <a:spcPts val="2600"/>
              </a:lnSpc>
            </a:pPr>
            <a:r>
              <a:rPr lang="en-US" altLang="zh-CN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citytunnel_q1mm.ply  (</a:t>
            </a:r>
            <a:r>
              <a:rPr lang="en-US" altLang="zh-CN" dirty="0" err="1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tileSize</a:t>
            </a:r>
            <a:r>
              <a:rPr lang="en-US" altLang="zh-CN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=50000, </a:t>
            </a:r>
            <a:r>
              <a:rPr lang="en-US" altLang="zh-CN" dirty="0" err="1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maxPoint</a:t>
            </a:r>
            <a:r>
              <a:rPr lang="en-US" altLang="zh-CN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=1100000,</a:t>
            </a:r>
            <a:r>
              <a:rPr lang="zh-CN" altLang="en-US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minPoint</a:t>
            </a:r>
            <a:r>
              <a:rPr lang="en-US" altLang="zh-CN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=550000,</a:t>
            </a:r>
            <a:r>
              <a:rPr lang="zh-CN" altLang="en-US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partitionMethod</a:t>
            </a:r>
            <a:r>
              <a:rPr lang="en-US" altLang="zh-CN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: </a:t>
            </a:r>
            <a:r>
              <a:rPr lang="en-US" altLang="zh-CN" dirty="0" err="1" smtClean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UniformGeo</a:t>
            </a:r>
            <a:r>
              <a:rPr lang="en-US" altLang="zh-CN" dirty="0" smtClean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)</a:t>
            </a:r>
            <a:endParaRPr lang="en-US" altLang="zh-CN" dirty="0"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fld id="{D29F6AD5-54AB-43F1-A628-F5849D6B2775}" type="slidenum">
              <a:rPr lang="en-US" altLang="zh-CN" smtClean="0"/>
              <a:pPr>
                <a:defRPr/>
              </a:pPr>
              <a:t>19</a:t>
            </a:fld>
            <a:endParaRPr lang="en-US" altLang="zh-CN"/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C182A094-2263-46B5-B31A-FFC3F6B7873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5214" y="1815627"/>
            <a:ext cx="8033572" cy="48589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9453821"/>
      </p:ext>
    </p:extLst>
  </p:cSld>
  <p:clrMapOvr>
    <a:masterClrMapping/>
  </p:clrMapOvr>
  <p:transition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z="2800" dirty="0">
                <a:latin typeface="+mn-lt"/>
                <a:ea typeface="+mn-ea"/>
              </a:rPr>
              <a:t>What has been accomplished by </a:t>
            </a:r>
            <a:r>
              <a:rPr lang="en-US" altLang="zh-CN" sz="2800" dirty="0" smtClean="0">
                <a:latin typeface="+mn-lt"/>
                <a:ea typeface="+mn-ea"/>
              </a:rPr>
              <a:t>CE13.2 so far?</a:t>
            </a:r>
            <a:endParaRPr lang="en-US" sz="2800" dirty="0">
              <a:latin typeface="+mn-lt"/>
              <a:ea typeface="+mn-ea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0825" y="953724"/>
            <a:ext cx="8610637" cy="5904276"/>
          </a:xfrm>
        </p:spPr>
        <p:txBody>
          <a:bodyPr/>
          <a:lstStyle/>
          <a:p>
            <a:pPr lvl="1"/>
            <a:endParaRPr lang="en-US" dirty="0">
              <a:latin typeface="+mn-lt"/>
            </a:endParaRPr>
          </a:p>
          <a:p>
            <a:pPr lvl="1"/>
            <a:endParaRPr lang="en-US" dirty="0">
              <a:latin typeface="+mn-lt"/>
            </a:endParaRPr>
          </a:p>
          <a:p>
            <a:pPr lvl="1"/>
            <a:endParaRPr lang="en-US" dirty="0">
              <a:latin typeface="+mn-lt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fld id="{D29F6AD5-54AB-43F1-A628-F5849D6B2775}" type="slidenum">
              <a:rPr lang="en-US" altLang="zh-CN" smtClean="0"/>
              <a:pPr>
                <a:defRPr/>
              </a:pPr>
              <a:t>2</a:t>
            </a:fld>
            <a:endParaRPr lang="en-US" altLang="zh-CN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6535" y="3055311"/>
            <a:ext cx="8550569" cy="932625"/>
          </a:xfrm>
          <a:prstGeom prst="rect">
            <a:avLst/>
          </a:prstGeom>
        </p:spPr>
      </p:pic>
      <p:sp>
        <p:nvSpPr>
          <p:cNvPr id="6" name="Line Callout 2 (No Border) 5"/>
          <p:cNvSpPr/>
          <p:nvPr/>
        </p:nvSpPr>
        <p:spPr bwMode="auto">
          <a:xfrm>
            <a:off x="1421790" y="2031912"/>
            <a:ext cx="1395093" cy="1035069"/>
          </a:xfrm>
          <a:prstGeom prst="callout2">
            <a:avLst>
              <a:gd name="adj1" fmla="val 40366"/>
              <a:gd name="adj2" fmla="val -20187"/>
              <a:gd name="adj3" fmla="val 61041"/>
              <a:gd name="adj4" fmla="val -47347"/>
              <a:gd name="adj5" fmla="val 112500"/>
              <a:gd name="adj6" fmla="val -46667"/>
            </a:avLst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t" anchorCtr="0" compatLnSpc="1"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en-US" sz="1800" b="1" i="1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76727" y="1763815"/>
            <a:ext cx="225015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0" dirty="0" smtClean="0"/>
              <a:t>201804 122</a:t>
            </a:r>
            <a:r>
              <a:rPr lang="en-US" altLang="zh-CN" i="0" baseline="30000" dirty="0" smtClean="0"/>
              <a:t>nd</a:t>
            </a:r>
            <a:r>
              <a:rPr lang="en-US" altLang="zh-CN" i="0" dirty="0" smtClean="0"/>
              <a:t> MPEG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0" i="0" dirty="0" smtClean="0"/>
              <a:t>Set up CE13.2</a:t>
            </a:r>
            <a:endParaRPr lang="en-US" b="0" i="0" dirty="0"/>
          </a:p>
        </p:txBody>
      </p:sp>
      <p:sp>
        <p:nvSpPr>
          <p:cNvPr id="8" name="Line Callout 2 (No Border) 7"/>
          <p:cNvSpPr/>
          <p:nvPr/>
        </p:nvSpPr>
        <p:spPr bwMode="auto">
          <a:xfrm rot="18117007">
            <a:off x="1311075" y="2472123"/>
            <a:ext cx="1395093" cy="1035069"/>
          </a:xfrm>
          <a:prstGeom prst="callout2">
            <a:avLst>
              <a:gd name="adj1" fmla="val 40366"/>
              <a:gd name="adj2" fmla="val -20187"/>
              <a:gd name="adj3" fmla="val 64325"/>
              <a:gd name="adj4" fmla="val -49936"/>
              <a:gd name="adj5" fmla="val 104399"/>
              <a:gd name="adj6" fmla="val -47592"/>
            </a:avLst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t" anchorCtr="0" compatLnSpc="1"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en-US" sz="1800" b="1" i="1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971760" y="4492783"/>
            <a:ext cx="310520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0" dirty="0" smtClean="0"/>
              <a:t>201807 123</a:t>
            </a:r>
            <a:r>
              <a:rPr lang="en-US" altLang="zh-CN" i="0" baseline="30000" dirty="0"/>
              <a:t>r</a:t>
            </a:r>
            <a:r>
              <a:rPr lang="en-US" altLang="zh-CN" i="0" baseline="30000" dirty="0" smtClean="0"/>
              <a:t>d</a:t>
            </a:r>
            <a:r>
              <a:rPr lang="en-US" altLang="zh-CN" i="0" dirty="0" smtClean="0"/>
              <a:t> MPEG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0" i="0" dirty="0" smtClean="0"/>
              <a:t>Study </a:t>
            </a:r>
            <a:r>
              <a:rPr lang="en-US" altLang="zh-CN" b="0" i="0" dirty="0" smtClean="0"/>
              <a:t>the high-level syntax of  slice and tile in G-PCC</a:t>
            </a:r>
            <a:endParaRPr lang="en-US" b="0" i="0" dirty="0"/>
          </a:p>
        </p:txBody>
      </p:sp>
      <p:sp>
        <p:nvSpPr>
          <p:cNvPr id="10" name="Line Callout 2 (No Border) 9"/>
          <p:cNvSpPr/>
          <p:nvPr/>
        </p:nvSpPr>
        <p:spPr bwMode="auto">
          <a:xfrm>
            <a:off x="3671941" y="1996808"/>
            <a:ext cx="1395093" cy="1035069"/>
          </a:xfrm>
          <a:prstGeom prst="callout2">
            <a:avLst>
              <a:gd name="adj1" fmla="val 37978"/>
              <a:gd name="adj2" fmla="val -20187"/>
              <a:gd name="adj3" fmla="val 61041"/>
              <a:gd name="adj4" fmla="val -47347"/>
              <a:gd name="adj5" fmla="val 112500"/>
              <a:gd name="adj6" fmla="val -46667"/>
            </a:avLst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t" anchorCtr="0" compatLnSpc="1"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en-US" sz="1800" b="1" i="1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726878" y="1223755"/>
            <a:ext cx="310520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0" dirty="0" smtClean="0"/>
              <a:t>201810 124</a:t>
            </a:r>
            <a:r>
              <a:rPr lang="en-US" altLang="zh-CN" i="0" baseline="30000" dirty="0" smtClean="0"/>
              <a:t>nd</a:t>
            </a:r>
            <a:r>
              <a:rPr lang="en-US" altLang="zh-CN" i="0" dirty="0" smtClean="0"/>
              <a:t> MPEG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0" i="0" dirty="0" smtClean="0"/>
              <a:t>Determine the definitions and functionalities of slice and tile</a:t>
            </a:r>
            <a:endParaRPr lang="en-US" b="0" i="0" dirty="0"/>
          </a:p>
        </p:txBody>
      </p:sp>
      <p:sp>
        <p:nvSpPr>
          <p:cNvPr id="12" name="Line Callout 2 (No Border) 11"/>
          <p:cNvSpPr/>
          <p:nvPr/>
        </p:nvSpPr>
        <p:spPr bwMode="auto">
          <a:xfrm rot="18117007">
            <a:off x="4416282" y="2472123"/>
            <a:ext cx="1395093" cy="1035069"/>
          </a:xfrm>
          <a:prstGeom prst="callout2">
            <a:avLst>
              <a:gd name="adj1" fmla="val 40366"/>
              <a:gd name="adj2" fmla="val -20187"/>
              <a:gd name="adj3" fmla="val 64325"/>
              <a:gd name="adj4" fmla="val -49936"/>
              <a:gd name="adj5" fmla="val 104399"/>
              <a:gd name="adj6" fmla="val -47592"/>
            </a:avLst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t" anchorCtr="0" compatLnSpc="1"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en-US" sz="1800" b="1" i="1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076967" y="4492783"/>
            <a:ext cx="378039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0" dirty="0" smtClean="0"/>
              <a:t>201901 125</a:t>
            </a:r>
            <a:r>
              <a:rPr lang="en-US" i="0" baseline="30000" dirty="0" smtClean="0"/>
              <a:t>th</a:t>
            </a:r>
            <a:r>
              <a:rPr lang="en-US" i="0" dirty="0" smtClean="0"/>
              <a:t> </a:t>
            </a:r>
            <a:r>
              <a:rPr lang="en-US" altLang="zh-CN" i="0" dirty="0" smtClean="0"/>
              <a:t>MPEG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0" i="0" dirty="0" smtClean="0"/>
              <a:t>Adopt two non-overlapping </a:t>
            </a:r>
            <a:r>
              <a:rPr lang="en-US" i="0" dirty="0" smtClean="0"/>
              <a:t>slice partition schemes</a:t>
            </a:r>
            <a:r>
              <a:rPr lang="en-US" b="0" i="0" dirty="0" smtClean="0"/>
              <a:t> into TMC13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0" i="0" dirty="0" smtClean="0">
                <a:solidFill>
                  <a:srgbClr val="FF0000"/>
                </a:solidFill>
              </a:rPr>
              <a:t>New constraints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b="0" i="0" dirty="0" smtClean="0"/>
              <a:t>limits of points per slice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b="0" i="0" dirty="0" smtClean="0"/>
              <a:t>Suitable geometry size of tile </a:t>
            </a:r>
            <a:endParaRPr lang="en-US" b="0" i="0" dirty="0"/>
          </a:p>
        </p:txBody>
      </p:sp>
      <p:sp>
        <p:nvSpPr>
          <p:cNvPr id="14" name="Line Callout 2 (No Border) 13"/>
          <p:cNvSpPr/>
          <p:nvPr/>
        </p:nvSpPr>
        <p:spPr bwMode="auto">
          <a:xfrm>
            <a:off x="6867153" y="1966916"/>
            <a:ext cx="1395093" cy="1035069"/>
          </a:xfrm>
          <a:prstGeom prst="callout2">
            <a:avLst>
              <a:gd name="adj1" fmla="val 36785"/>
              <a:gd name="adj2" fmla="val -16644"/>
              <a:gd name="adj3" fmla="val 61041"/>
              <a:gd name="adj4" fmla="val -47347"/>
              <a:gd name="adj5" fmla="val 112500"/>
              <a:gd name="adj6" fmla="val -46667"/>
            </a:avLst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t" anchorCtr="0" compatLnSpc="1"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en-US" sz="1800" b="1" i="1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986725" y="1427983"/>
            <a:ext cx="274536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0" dirty="0" smtClean="0"/>
              <a:t>201903 126</a:t>
            </a:r>
            <a:r>
              <a:rPr lang="en-US" altLang="zh-CN" i="0" baseline="30000" dirty="0" smtClean="0"/>
              <a:t>th</a:t>
            </a:r>
            <a:r>
              <a:rPr lang="en-US" altLang="zh-CN" i="0" dirty="0" smtClean="0"/>
              <a:t> MPEG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0" i="0" dirty="0" smtClean="0">
                <a:solidFill>
                  <a:srgbClr val="FF0000"/>
                </a:solidFill>
              </a:rPr>
              <a:t>Issue: </a:t>
            </a:r>
            <a:r>
              <a:rPr lang="en-US" b="0" i="0" dirty="0" smtClean="0"/>
              <a:t>big loss in </a:t>
            </a:r>
            <a:r>
              <a:rPr lang="en-US" b="0" i="0" dirty="0" err="1" smtClean="0"/>
              <a:t>lossy</a:t>
            </a:r>
            <a:r>
              <a:rPr lang="en-US" b="0" i="0" dirty="0" smtClean="0"/>
              <a:t> geometry condition</a:t>
            </a:r>
            <a:endParaRPr lang="en-US" b="0" i="0" dirty="0"/>
          </a:p>
        </p:txBody>
      </p:sp>
    </p:spTree>
    <p:extLst>
      <p:ext uri="{BB962C8B-B14F-4D97-AF65-F5344CB8AC3E}">
        <p14:creationId xmlns:p14="http://schemas.microsoft.com/office/powerpoint/2010/main" val="1000230785"/>
      </p:ext>
    </p:extLst>
  </p:cSld>
  <p:clrMapOvr>
    <a:masterClrMapping/>
  </p:clrMapOvr>
  <p:transition>
    <p:sndAc>
      <p:stSnd>
        <p:snd r:embed="rId3" name="camera.wav"/>
      </p:stSnd>
    </p:sndAc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Partition results</a:t>
            </a:r>
            <a:endParaRPr lang="zh-CN" altLang="en-US" dirty="0"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0825" y="1043734"/>
            <a:ext cx="8596313" cy="5535615"/>
          </a:xfrm>
        </p:spPr>
        <p:txBody>
          <a:bodyPr/>
          <a:lstStyle/>
          <a:p>
            <a:pPr>
              <a:lnSpc>
                <a:spcPts val="2600"/>
              </a:lnSpc>
            </a:pPr>
            <a:r>
              <a:rPr lang="en-US" altLang="zh-CN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longdress_viewdep_vox12.ply (</a:t>
            </a:r>
            <a:r>
              <a:rPr lang="en-US" altLang="zh-CN" dirty="0" err="1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tileSize</a:t>
            </a:r>
            <a:r>
              <a:rPr lang="en-US" altLang="zh-CN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=800, </a:t>
            </a:r>
            <a:r>
              <a:rPr lang="en-US" altLang="zh-CN" dirty="0" err="1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maxPoint</a:t>
            </a:r>
            <a:r>
              <a:rPr lang="en-US" altLang="zh-CN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=110000, </a:t>
            </a:r>
            <a:r>
              <a:rPr lang="en-US" altLang="zh-CN" dirty="0" err="1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minPoint</a:t>
            </a:r>
            <a:r>
              <a:rPr lang="en-US" altLang="zh-CN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=55000, </a:t>
            </a:r>
            <a:r>
              <a:rPr lang="en-US" altLang="zh-CN" dirty="0" err="1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partitionMethod</a:t>
            </a:r>
            <a:r>
              <a:rPr lang="en-US" altLang="zh-CN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: </a:t>
            </a:r>
            <a:r>
              <a:rPr lang="en-US" altLang="zh-CN" dirty="0" err="1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OctreeUniform</a:t>
            </a:r>
            <a:r>
              <a:rPr lang="en-US" altLang="zh-CN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)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fld id="{D29F6AD5-54AB-43F1-A628-F5849D6B2775}" type="slidenum">
              <a:rPr lang="en-US" altLang="zh-CN" smtClean="0"/>
              <a:pPr>
                <a:defRPr/>
              </a:pPr>
              <a:t>20</a:t>
            </a:fld>
            <a:endParaRPr lang="en-US" altLang="zh-CN"/>
          </a:p>
        </p:txBody>
      </p:sp>
      <p:pic>
        <p:nvPicPr>
          <p:cNvPr id="8" name="图片 7">
            <a:extLst>
              <a:ext uri="{FF2B5EF4-FFF2-40B4-BE49-F238E27FC236}">
                <a16:creationId xmlns:a16="http://schemas.microsoft.com/office/drawing/2014/main" id="{AD5A152A-ADD9-419C-9D84-ECAF866E8ED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1579" y="1808322"/>
            <a:ext cx="7830871" cy="48634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7670809"/>
      </p:ext>
    </p:extLst>
  </p:cSld>
  <p:clrMapOvr>
    <a:masterClrMapping/>
  </p:clrMapOvr>
  <p:transition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Partition results</a:t>
            </a:r>
            <a:endParaRPr lang="zh-CN" altLang="en-US" dirty="0"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0825" y="1043734"/>
            <a:ext cx="8596313" cy="5535615"/>
          </a:xfrm>
        </p:spPr>
        <p:txBody>
          <a:bodyPr/>
          <a:lstStyle/>
          <a:p>
            <a:pPr>
              <a:lnSpc>
                <a:spcPts val="2600"/>
              </a:lnSpc>
            </a:pPr>
            <a:r>
              <a:rPr lang="en-US" altLang="zh-CN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Ford_01_vox1mm-0100.ply </a:t>
            </a:r>
          </a:p>
          <a:p>
            <a:pPr marL="0" indent="0">
              <a:lnSpc>
                <a:spcPts val="2600"/>
              </a:lnSpc>
              <a:buNone/>
            </a:pPr>
            <a:r>
              <a:rPr lang="en-US" altLang="zh-CN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	(</a:t>
            </a:r>
            <a:r>
              <a:rPr lang="en-US" altLang="zh-CN" dirty="0" err="1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tileSize</a:t>
            </a:r>
            <a:r>
              <a:rPr lang="en-US" altLang="zh-CN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= 50000, </a:t>
            </a:r>
            <a:r>
              <a:rPr lang="en-US" altLang="zh-CN" dirty="0" err="1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partitionMethod</a:t>
            </a:r>
            <a:r>
              <a:rPr lang="en-US" altLang="zh-CN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: Reflectance-based)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fld id="{D29F6AD5-54AB-43F1-A628-F5849D6B2775}" type="slidenum">
              <a:rPr lang="en-US" altLang="zh-CN" smtClean="0"/>
              <a:pPr>
                <a:defRPr/>
              </a:pPr>
              <a:t>21</a:t>
            </a:fld>
            <a:endParaRPr lang="en-US" altLang="zh-CN"/>
          </a:p>
        </p:txBody>
      </p:sp>
      <p:pic>
        <p:nvPicPr>
          <p:cNvPr id="9" name="图片 8" descr="图片包含 电子产品&#10;&#10;描述已自动生成">
            <a:extLst>
              <a:ext uri="{FF2B5EF4-FFF2-40B4-BE49-F238E27FC236}">
                <a16:creationId xmlns:a16="http://schemas.microsoft.com/office/drawing/2014/main" id="{FBC3EE04-3D75-44CC-82E0-A47B7F98708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1856903"/>
            <a:ext cx="7920880" cy="48191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269991"/>
      </p:ext>
    </p:extLst>
  </p:cSld>
  <p:clrMapOvr>
    <a:masterClrMapping/>
  </p:clrMapOvr>
  <p:transition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Conclusions</a:t>
            </a:r>
            <a:endParaRPr lang="zh-CN" altLang="en-US" dirty="0"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0825" y="1043734"/>
            <a:ext cx="8596313" cy="5535615"/>
          </a:xfrm>
        </p:spPr>
        <p:txBody>
          <a:bodyPr/>
          <a:lstStyle/>
          <a:p>
            <a:pPr>
              <a:lnSpc>
                <a:spcPts val="2600"/>
              </a:lnSpc>
            </a:pPr>
            <a:r>
              <a:rPr lang="en-US" altLang="zh-CN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Conclusions:</a:t>
            </a:r>
          </a:p>
          <a:p>
            <a:pPr lvl="1">
              <a:lnSpc>
                <a:spcPts val="2600"/>
              </a:lnSpc>
            </a:pPr>
            <a:r>
              <a:rPr lang="en-US" altLang="zh-CN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Tile partition scheme can </a:t>
            </a:r>
            <a:r>
              <a:rPr lang="en-US" altLang="zh-CN" dirty="0" smtClean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friendly support spatial </a:t>
            </a:r>
            <a:r>
              <a:rPr lang="en-US" altLang="zh-CN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random </a:t>
            </a:r>
            <a:r>
              <a:rPr lang="en-US" altLang="zh-CN" dirty="0" smtClean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access.</a:t>
            </a:r>
            <a:endParaRPr lang="en-US" altLang="zh-CN" dirty="0"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lvl="1">
              <a:lnSpc>
                <a:spcPts val="2600"/>
              </a:lnSpc>
            </a:pPr>
            <a:r>
              <a:rPr lang="en-US" altLang="zh-CN" dirty="0" smtClean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The modification of operation order </a:t>
            </a:r>
            <a:r>
              <a:rPr lang="en-US" altLang="zh-CN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can improve </a:t>
            </a:r>
            <a:r>
              <a:rPr lang="en-US" altLang="zh-CN" dirty="0" smtClean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the performance of slice partition </a:t>
            </a:r>
            <a:r>
              <a:rPr lang="en-US" altLang="zh-CN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in </a:t>
            </a:r>
            <a:r>
              <a:rPr lang="en-US" altLang="zh-CN" dirty="0" err="1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lossy</a:t>
            </a:r>
            <a:r>
              <a:rPr lang="en-US" altLang="zh-CN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geometry conditions.</a:t>
            </a:r>
            <a:endParaRPr lang="en-US" altLang="zh-CN" dirty="0"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lvl="1">
              <a:lnSpc>
                <a:spcPts val="2600"/>
              </a:lnSpc>
            </a:pPr>
            <a:r>
              <a:rPr lang="en-US" altLang="zh-CN" dirty="0" smtClean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Modified slice partition schemes can make the number of points in predefined range.</a:t>
            </a:r>
          </a:p>
          <a:p>
            <a:pPr lvl="1">
              <a:lnSpc>
                <a:spcPts val="2600"/>
              </a:lnSpc>
            </a:pPr>
            <a:r>
              <a:rPr lang="en-US" altLang="zh-CN" dirty="0" smtClean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Attribute based slice partition provide potentials in RD performance.</a:t>
            </a:r>
            <a:endParaRPr lang="en-US" altLang="zh-CN" dirty="0"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>
              <a:lnSpc>
                <a:spcPts val="2600"/>
              </a:lnSpc>
            </a:pPr>
            <a:r>
              <a:rPr lang="en-US" altLang="zh-CN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Our claims:</a:t>
            </a:r>
          </a:p>
          <a:p>
            <a:pPr lvl="1">
              <a:lnSpc>
                <a:spcPts val="2600"/>
              </a:lnSpc>
            </a:pPr>
            <a:r>
              <a:rPr lang="en-US" altLang="zh-CN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Adopt </a:t>
            </a:r>
            <a:r>
              <a:rPr lang="en-US" altLang="zh-CN" dirty="0" smtClean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the modified non-overlapping slice partition </a:t>
            </a:r>
            <a:r>
              <a:rPr lang="en-US" altLang="zh-CN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schemes with </a:t>
            </a:r>
            <a:r>
              <a:rPr lang="en-US" altLang="zh-CN" i="1" dirty="0" err="1" smtClean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maxSize</a:t>
            </a:r>
            <a:r>
              <a:rPr lang="en-US" altLang="zh-CN" dirty="0" smtClean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and </a:t>
            </a:r>
            <a:r>
              <a:rPr lang="en-US" altLang="zh-CN" i="1" dirty="0" err="1" smtClean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minSize</a:t>
            </a:r>
            <a:r>
              <a:rPr lang="en-US" altLang="zh-CN" dirty="0" smtClean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.</a:t>
            </a:r>
            <a:endParaRPr lang="en-US" altLang="zh-CN" dirty="0" smtClean="0"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lvl="1">
              <a:lnSpc>
                <a:spcPts val="2600"/>
              </a:lnSpc>
            </a:pPr>
            <a:r>
              <a:rPr lang="en-US" altLang="zh-CN" dirty="0" smtClean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Adopt the tile partition scheme with parameter </a:t>
            </a:r>
            <a:r>
              <a:rPr lang="en-US" altLang="zh-CN" i="1" dirty="0" err="1" smtClean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TileSize</a:t>
            </a:r>
            <a:r>
              <a:rPr lang="en-US" altLang="zh-CN" i="1" dirty="0" smtClean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.</a:t>
            </a:r>
          </a:p>
          <a:p>
            <a:pPr lvl="1">
              <a:lnSpc>
                <a:spcPts val="2600"/>
              </a:lnSpc>
            </a:pPr>
            <a:r>
              <a:rPr lang="en-US" altLang="zh-CN" dirty="0" smtClean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Adopt the modification of the quantization and partition order.</a:t>
            </a:r>
          </a:p>
          <a:p>
            <a:pPr lvl="1">
              <a:lnSpc>
                <a:spcPts val="2600"/>
              </a:lnSpc>
            </a:pPr>
            <a:r>
              <a:rPr lang="en-US" altLang="zh-CN" dirty="0" smtClean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Further study the overlapping slice partition scheme.</a:t>
            </a:r>
            <a:endParaRPr lang="en-US" altLang="zh-CN" dirty="0" smtClean="0"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marL="909637" lvl="2" indent="0">
              <a:lnSpc>
                <a:spcPts val="2600"/>
              </a:lnSpc>
              <a:buNone/>
            </a:pPr>
            <a:endParaRPr lang="en-US" altLang="zh-CN" dirty="0"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>
              <a:lnSpc>
                <a:spcPts val="2600"/>
              </a:lnSpc>
            </a:pPr>
            <a:endParaRPr lang="en-US" altLang="zh-CN" sz="2000" dirty="0"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fld id="{D29F6AD5-54AB-43F1-A628-F5849D6B2775}" type="slidenum">
              <a:rPr lang="en-US" altLang="zh-CN" smtClean="0"/>
              <a:pPr>
                <a:defRPr/>
              </a:pPr>
              <a:t>22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511815090"/>
      </p:ext>
    </p:extLst>
  </p:cSld>
  <p:clrMapOvr>
    <a:masterClrMapping/>
  </p:clrMapOvr>
  <p:transition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622300" y="638175"/>
            <a:ext cx="7772400" cy="765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endParaRPr lang="zh-CN" altLang="en-US" sz="2800" i="0" kern="0" dirty="0">
              <a:solidFill>
                <a:schemeClr val="tx2"/>
              </a:solidFill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10" name="Rectangle 2"/>
          <p:cNvSpPr txBox="1">
            <a:spLocks noChangeArrowheads="1"/>
          </p:cNvSpPr>
          <p:nvPr/>
        </p:nvSpPr>
        <p:spPr bwMode="auto">
          <a:xfrm>
            <a:off x="677862" y="1097527"/>
            <a:ext cx="7772400" cy="85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endParaRPr lang="zh-CN" altLang="en-US" sz="3200" i="0" dirty="0"/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 bwMode="auto">
          <a:xfrm>
            <a:off x="296525" y="1996792"/>
            <a:ext cx="8640959" cy="1395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en-US" altLang="zh-CN" sz="3200" i="0" kern="0" dirty="0">
                <a:solidFill>
                  <a:schemeClr val="tx2"/>
                </a:solidFill>
                <a:latin typeface="+mn-lt"/>
                <a:ea typeface="Gungsuh" panose="02030600000101010101" pitchFamily="18" charset="-127"/>
              </a:rPr>
              <a:t>Thank you!</a:t>
            </a:r>
          </a:p>
        </p:txBody>
      </p:sp>
      <p:pic>
        <p:nvPicPr>
          <p:cNvPr id="8" name="Picture 2" descr="C:\Users\Wenmin\Documents\Kuaipan\Doc\MyWorkDocs\北大信息工程学院\其它\Logo\透明Logo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6525" y="207237"/>
            <a:ext cx="1425575" cy="655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74180939"/>
      </p:ext>
    </p:extLst>
  </p:cSld>
  <p:clrMapOvr>
    <a:masterClrMapping/>
  </p:clrMapOvr>
  <p:transition advTm="5397">
    <p:sndAc>
      <p:stSnd>
        <p:snd r:embed="rId3" name="camera.wav"/>
      </p:stSnd>
    </p:sndAc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z="2800" dirty="0">
                <a:latin typeface="+mn-lt"/>
                <a:ea typeface="+mn-ea"/>
              </a:rPr>
              <a:t>Work of mpeg126/CE13.2</a:t>
            </a:r>
            <a:endParaRPr lang="en-US" sz="2800" dirty="0">
              <a:latin typeface="+mn-lt"/>
              <a:ea typeface="+mn-ea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0825" y="953725"/>
            <a:ext cx="8596313" cy="5130570"/>
          </a:xfrm>
        </p:spPr>
        <p:txBody>
          <a:bodyPr/>
          <a:lstStyle/>
          <a:p>
            <a:r>
              <a:rPr lang="en-US" dirty="0">
                <a:latin typeface="+mn-lt"/>
              </a:rPr>
              <a:t>Source code</a:t>
            </a:r>
          </a:p>
          <a:p>
            <a:pPr lvl="1"/>
            <a:r>
              <a:rPr lang="en-US" altLang="zh-CN" dirty="0">
                <a:latin typeface="+mn-lt"/>
              </a:rPr>
              <a:t>mpeg126/ce13.2/slice-tile-partition</a:t>
            </a:r>
            <a:r>
              <a:rPr lang="en-US" dirty="0">
                <a:latin typeface="+mn-lt"/>
              </a:rPr>
              <a:t>[1]</a:t>
            </a:r>
          </a:p>
          <a:p>
            <a:r>
              <a:rPr lang="en-US" dirty="0" smtClean="0">
                <a:latin typeface="+mn-lt"/>
              </a:rPr>
              <a:t>Status:</a:t>
            </a:r>
          </a:p>
          <a:p>
            <a:pPr lvl="1"/>
            <a:r>
              <a:rPr lang="en-US" dirty="0" smtClean="0">
                <a:latin typeface="+mn-lt"/>
              </a:rPr>
              <a:t>Finish all mandates</a:t>
            </a:r>
            <a:endParaRPr lang="en-US" dirty="0" smtClean="0">
              <a:latin typeface="+mn-lt"/>
            </a:endParaRPr>
          </a:p>
          <a:p>
            <a:r>
              <a:rPr lang="en-US" dirty="0" smtClean="0">
                <a:latin typeface="+mn-lt"/>
              </a:rPr>
              <a:t>C</a:t>
            </a:r>
            <a:r>
              <a:rPr lang="en-US" altLang="zh-CN" dirty="0" smtClean="0">
                <a:latin typeface="+mn-lt"/>
              </a:rPr>
              <a:t>ontributions</a:t>
            </a:r>
            <a:endParaRPr lang="en-US" altLang="zh-CN" dirty="0">
              <a:latin typeface="+mn-lt"/>
            </a:endParaRPr>
          </a:p>
          <a:p>
            <a:pPr lvl="1"/>
            <a:r>
              <a:rPr lang="en-US" altLang="zh-CN" dirty="0">
                <a:latin typeface="+mn-lt"/>
              </a:rPr>
              <a:t>The modification of partition and quantization </a:t>
            </a:r>
            <a:r>
              <a:rPr lang="en-US" altLang="zh-CN" dirty="0" smtClean="0">
                <a:latin typeface="+mn-lt"/>
              </a:rPr>
              <a:t>order</a:t>
            </a:r>
          </a:p>
          <a:p>
            <a:pPr lvl="1"/>
            <a:r>
              <a:rPr lang="en-US" dirty="0" smtClean="0">
                <a:latin typeface="+mn-lt"/>
              </a:rPr>
              <a:t>The </a:t>
            </a:r>
            <a:r>
              <a:rPr lang="en-US" dirty="0">
                <a:latin typeface="+mn-lt"/>
              </a:rPr>
              <a:t>modification of </a:t>
            </a:r>
            <a:r>
              <a:rPr lang="en-US" dirty="0" smtClean="0">
                <a:latin typeface="+mn-lt"/>
              </a:rPr>
              <a:t>slice and tile partition schemes</a:t>
            </a:r>
          </a:p>
          <a:p>
            <a:pPr lvl="1"/>
            <a:r>
              <a:rPr lang="en-US" dirty="0">
                <a:latin typeface="+mn-lt"/>
              </a:rPr>
              <a:t>A new </a:t>
            </a:r>
            <a:r>
              <a:rPr lang="en-US" dirty="0" smtClean="0">
                <a:latin typeface="+mn-lt"/>
              </a:rPr>
              <a:t>overlapping </a:t>
            </a:r>
            <a:r>
              <a:rPr lang="en-US" dirty="0">
                <a:latin typeface="+mn-lt"/>
              </a:rPr>
              <a:t>slice partition scheme </a:t>
            </a:r>
          </a:p>
          <a:p>
            <a:pPr lvl="1"/>
            <a:endParaRPr lang="en-US" dirty="0">
              <a:latin typeface="+mn-lt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fld id="{D29F6AD5-54AB-43F1-A628-F5849D6B2775}" type="slidenum">
              <a:rPr lang="en-US" altLang="zh-CN" smtClean="0"/>
              <a:pPr>
                <a:defRPr/>
              </a:pPr>
              <a:t>3</a:t>
            </a:fld>
            <a:endParaRPr lang="en-US" altLang="zh-CN"/>
          </a:p>
        </p:txBody>
      </p:sp>
      <p:sp>
        <p:nvSpPr>
          <p:cNvPr id="5" name="Content Placeholder 4"/>
          <p:cNvSpPr>
            <a:spLocks noGrp="1"/>
          </p:cNvSpPr>
          <p:nvPr>
            <p:ph idx="11"/>
          </p:nvPr>
        </p:nvSpPr>
        <p:spPr>
          <a:xfrm>
            <a:off x="206375" y="5814265"/>
            <a:ext cx="8640763" cy="945105"/>
          </a:xfrm>
        </p:spPr>
        <p:txBody>
          <a:bodyPr/>
          <a:lstStyle/>
          <a:p>
            <a:pPr marL="0" indent="0">
              <a:buNone/>
            </a:pPr>
            <a:r>
              <a:rPr lang="en-US" sz="1400" dirty="0">
                <a:latin typeface="+mn-lt"/>
              </a:rPr>
              <a:t>[1] </a:t>
            </a:r>
            <a:r>
              <a:rPr lang="en-US" altLang="zh-CN" sz="1400" dirty="0">
                <a:latin typeface="+mn-lt"/>
              </a:rPr>
              <a:t>http://mpegx.int-evry.fr/software/MPEG/PCC/CE/mpeg-pcc-tmc13/tree/mpeg126/ce13.2/slice-tile-partition</a:t>
            </a:r>
          </a:p>
        </p:txBody>
      </p:sp>
    </p:spTree>
    <p:extLst>
      <p:ext uri="{BB962C8B-B14F-4D97-AF65-F5344CB8AC3E}">
        <p14:creationId xmlns:p14="http://schemas.microsoft.com/office/powerpoint/2010/main" val="133160124"/>
      </p:ext>
    </p:extLst>
  </p:cSld>
  <p:clrMapOvr>
    <a:masterClrMapping/>
  </p:clrMapOvr>
  <p:transition>
    <p:sndAc>
      <p:stSnd>
        <p:snd r:embed="rId3" name="camera.wav"/>
      </p:stSnd>
    </p:sndAc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>
                <a:latin typeface="+mn-lt"/>
                <a:ea typeface="+mn-ea"/>
              </a:rPr>
              <a:t>The modification of partition and quantization order </a:t>
            </a:r>
            <a:endParaRPr lang="en-US" sz="2400" dirty="0">
              <a:latin typeface="+mn-lt"/>
              <a:ea typeface="+mn-ea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0825" y="953724"/>
            <a:ext cx="8610637" cy="5175575"/>
          </a:xfrm>
        </p:spPr>
        <p:txBody>
          <a:bodyPr/>
          <a:lstStyle/>
          <a:p>
            <a:r>
              <a:rPr lang="en-US" altLang="zh-CN" dirty="0" smtClean="0">
                <a:latin typeface="+mn-lt"/>
              </a:rPr>
              <a:t>Left issues and mandates </a:t>
            </a:r>
            <a:r>
              <a:rPr lang="en-US" altLang="zh-CN" dirty="0" smtClean="0">
                <a:latin typeface="+mn-lt"/>
              </a:rPr>
              <a:t>after </a:t>
            </a:r>
            <a:r>
              <a:rPr lang="en-US" dirty="0" smtClean="0">
                <a:latin typeface="+mn-lt"/>
              </a:rPr>
              <a:t>MPEG 126</a:t>
            </a:r>
            <a:r>
              <a:rPr lang="en-US" baseline="30000" dirty="0" smtClean="0">
                <a:latin typeface="+mn-lt"/>
              </a:rPr>
              <a:t>th</a:t>
            </a:r>
            <a:r>
              <a:rPr lang="en-US" dirty="0">
                <a:latin typeface="+mn-lt"/>
              </a:rPr>
              <a:t>: </a:t>
            </a:r>
          </a:p>
          <a:p>
            <a:pPr lvl="1"/>
            <a:r>
              <a:rPr lang="en-US" altLang="zh-CN" dirty="0" smtClean="0">
                <a:latin typeface="+mn-lt"/>
              </a:rPr>
              <a:t>Issues:</a:t>
            </a:r>
          </a:p>
          <a:p>
            <a:pPr lvl="2"/>
            <a:r>
              <a:rPr lang="en-US" altLang="zh-CN" dirty="0" smtClean="0">
                <a:latin typeface="+mn-lt"/>
              </a:rPr>
              <a:t>Big </a:t>
            </a:r>
            <a:r>
              <a:rPr lang="en-US" altLang="zh-CN" dirty="0" err="1" smtClean="0">
                <a:latin typeface="+mn-lt"/>
              </a:rPr>
              <a:t>BDrate</a:t>
            </a:r>
            <a:r>
              <a:rPr lang="en-US" altLang="zh-CN" dirty="0" smtClean="0">
                <a:latin typeface="+mn-lt"/>
              </a:rPr>
              <a:t> loss in </a:t>
            </a:r>
            <a:r>
              <a:rPr lang="en-US" altLang="zh-CN" dirty="0" err="1" smtClean="0">
                <a:latin typeface="+mn-lt"/>
              </a:rPr>
              <a:t>lossy</a:t>
            </a:r>
            <a:r>
              <a:rPr lang="en-US" altLang="zh-CN" dirty="0" smtClean="0">
                <a:latin typeface="+mn-lt"/>
              </a:rPr>
              <a:t> geometry conditions</a:t>
            </a:r>
          </a:p>
          <a:p>
            <a:pPr lvl="3"/>
            <a:r>
              <a:rPr lang="en-US" altLang="zh-CN" sz="1600" dirty="0" smtClean="0">
                <a:solidFill>
                  <a:srgbClr val="0033CC"/>
                </a:solidFill>
              </a:rPr>
              <a:t>【Solution】</a:t>
            </a:r>
            <a:r>
              <a:rPr lang="en-US" altLang="zh-CN" sz="1600" dirty="0" smtClean="0"/>
              <a:t>: adjust the order to “input-quantization-slice partition”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fld id="{D29F6AD5-54AB-43F1-A628-F5849D6B2775}" type="slidenum">
              <a:rPr lang="en-US" altLang="zh-CN" smtClean="0"/>
              <a:pPr>
                <a:defRPr/>
              </a:pPr>
              <a:t>4</a:t>
            </a:fld>
            <a:endParaRPr lang="en-US" altLang="zh-CN" dirty="0"/>
          </a:p>
        </p:txBody>
      </p:sp>
      <p:sp>
        <p:nvSpPr>
          <p:cNvPr id="6" name="Rectangle 5"/>
          <p:cNvSpPr/>
          <p:nvPr/>
        </p:nvSpPr>
        <p:spPr>
          <a:xfrm>
            <a:off x="4450813" y="3244334"/>
            <a:ext cx="2423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 </a:t>
            </a:r>
          </a:p>
        </p:txBody>
      </p:sp>
      <p:sp>
        <p:nvSpPr>
          <p:cNvPr id="7" name="Rectangle 6"/>
          <p:cNvSpPr/>
          <p:nvPr/>
        </p:nvSpPr>
        <p:spPr>
          <a:xfrm>
            <a:off x="4450813" y="3244334"/>
            <a:ext cx="2423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 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51620" y="2573905"/>
            <a:ext cx="1499199" cy="4135502"/>
          </a:xfrm>
          <a:prstGeom prst="rect">
            <a:avLst/>
          </a:prstGeom>
        </p:spPr>
      </p:pic>
      <p:sp>
        <p:nvSpPr>
          <p:cNvPr id="9" name="Right Arrow 8"/>
          <p:cNvSpPr/>
          <p:nvPr/>
        </p:nvSpPr>
        <p:spPr bwMode="auto">
          <a:xfrm>
            <a:off x="3716905" y="3924055"/>
            <a:ext cx="733908" cy="360040"/>
          </a:xfrm>
          <a:prstGeom prst="rightArrow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1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宋体" pitchFamily="2" charset="-122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5"/>
          <a:srcRect b="3535"/>
          <a:stretch/>
        </p:blipFill>
        <p:spPr>
          <a:xfrm>
            <a:off x="5516899" y="2428960"/>
            <a:ext cx="2664414" cy="4429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870188"/>
      </p:ext>
    </p:extLst>
  </p:cSld>
  <p:clrMapOvr>
    <a:masterClrMapping/>
  </p:clrMapOvr>
  <p:transition>
    <p:sndAc>
      <p:stSnd>
        <p:snd r:embed="rId3" name="camera.wav"/>
      </p:stSnd>
    </p:sndAc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>
                <a:latin typeface="+mn-lt"/>
                <a:ea typeface="+mn-ea"/>
              </a:rPr>
              <a:t>Tile </a:t>
            </a:r>
            <a:r>
              <a:rPr lang="en-US" sz="2800" dirty="0" smtClean="0">
                <a:latin typeface="+mn-lt"/>
                <a:ea typeface="+mn-ea"/>
              </a:rPr>
              <a:t>partition modification</a:t>
            </a:r>
            <a:endParaRPr lang="en-US" sz="2800" dirty="0">
              <a:latin typeface="+mn-lt"/>
              <a:ea typeface="+mn-ea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0825" y="953725"/>
            <a:ext cx="8596313" cy="5130570"/>
          </a:xfrm>
        </p:spPr>
        <p:txBody>
          <a:bodyPr/>
          <a:lstStyle/>
          <a:p>
            <a:r>
              <a:rPr lang="en-GB" altLang="zh-CN" dirty="0" smtClean="0">
                <a:latin typeface="+mn-lt"/>
              </a:rPr>
              <a:t>Set the parameter: </a:t>
            </a:r>
            <a:r>
              <a:rPr lang="en-GB" altLang="zh-CN" i="1" dirty="0" err="1"/>
              <a:t>TileSize</a:t>
            </a:r>
            <a:endParaRPr lang="en-GB" altLang="zh-CN" dirty="0" smtClean="0">
              <a:latin typeface="+mn-lt"/>
            </a:endParaRPr>
          </a:p>
          <a:p>
            <a:r>
              <a:rPr lang="en-US" altLang="zh-CN" dirty="0" smtClean="0">
                <a:latin typeface="+mn-lt"/>
              </a:rPr>
              <a:t>Adjust the order of tile and slice partition</a:t>
            </a:r>
          </a:p>
          <a:p>
            <a:pPr lvl="1"/>
            <a:r>
              <a:rPr lang="en-US" altLang="zh-CN" dirty="0" smtClean="0">
                <a:latin typeface="+mn-lt"/>
              </a:rPr>
              <a:t>Do the uniform tile partition on the bounding box</a:t>
            </a:r>
          </a:p>
          <a:p>
            <a:pPr lvl="1"/>
            <a:r>
              <a:rPr lang="en-US" altLang="zh-CN" dirty="0" smtClean="0">
                <a:latin typeface="+mn-lt"/>
              </a:rPr>
              <a:t>Use a </a:t>
            </a:r>
            <a:r>
              <a:rPr lang="en-US" altLang="zh-CN" dirty="0" err="1" smtClean="0">
                <a:latin typeface="+mn-lt"/>
              </a:rPr>
              <a:t>tileMap</a:t>
            </a:r>
            <a:r>
              <a:rPr lang="en-US" altLang="zh-CN" dirty="0" smtClean="0">
                <a:latin typeface="+mn-lt"/>
              </a:rPr>
              <a:t> to record point </a:t>
            </a:r>
            <a:r>
              <a:rPr lang="en-US" altLang="zh-CN" dirty="0" err="1" smtClean="0">
                <a:latin typeface="+mn-lt"/>
              </a:rPr>
              <a:t>indexs</a:t>
            </a:r>
            <a:r>
              <a:rPr lang="en-US" altLang="zh-CN" dirty="0" smtClean="0">
                <a:latin typeface="+mn-lt"/>
              </a:rPr>
              <a:t> in each tile</a:t>
            </a:r>
            <a:endParaRPr lang="zh-CN" altLang="zh-CN" dirty="0">
              <a:latin typeface="+mn-lt"/>
            </a:endParaRPr>
          </a:p>
          <a:p>
            <a:pPr lvl="1"/>
            <a:r>
              <a:rPr lang="en-GB" altLang="zh-CN" dirty="0" smtClean="0">
                <a:latin typeface="+mn-lt"/>
              </a:rPr>
              <a:t>Then do </a:t>
            </a:r>
            <a:r>
              <a:rPr lang="en-GB" altLang="zh-CN" dirty="0">
                <a:latin typeface="+mn-lt"/>
              </a:rPr>
              <a:t>slice partition </a:t>
            </a:r>
            <a:r>
              <a:rPr lang="en-GB" altLang="zh-CN" dirty="0" smtClean="0">
                <a:latin typeface="+mn-lt"/>
              </a:rPr>
              <a:t>of points in </a:t>
            </a:r>
            <a:r>
              <a:rPr lang="en-GB" altLang="zh-CN" dirty="0">
                <a:latin typeface="+mn-lt"/>
              </a:rPr>
              <a:t>each </a:t>
            </a:r>
            <a:r>
              <a:rPr lang="en-GB" altLang="zh-CN" dirty="0" smtClean="0">
                <a:latin typeface="+mn-lt"/>
              </a:rPr>
              <a:t>tile</a:t>
            </a:r>
            <a:endParaRPr lang="zh-CN" altLang="zh-CN" dirty="0">
              <a:latin typeface="+mn-lt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fld id="{D29F6AD5-54AB-43F1-A628-F5849D6B2775}" type="slidenum">
              <a:rPr lang="en-US" altLang="zh-CN" smtClean="0"/>
              <a:pPr>
                <a:defRPr/>
              </a:pPr>
              <a:t>5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916174357"/>
      </p:ext>
    </p:extLst>
  </p:cSld>
  <p:clrMapOvr>
    <a:masterClrMapping/>
  </p:clrMapOvr>
  <p:transition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>
                <a:latin typeface="+mn-lt"/>
                <a:ea typeface="+mn-ea"/>
              </a:rPr>
              <a:t>Slice partition modification</a:t>
            </a:r>
            <a:endParaRPr lang="en-US" sz="2800" dirty="0">
              <a:latin typeface="+mn-lt"/>
              <a:ea typeface="+mn-ea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0825" y="953725"/>
            <a:ext cx="8596313" cy="5130570"/>
          </a:xfrm>
        </p:spPr>
        <p:txBody>
          <a:bodyPr/>
          <a:lstStyle/>
          <a:p>
            <a:r>
              <a:rPr lang="en-GB" altLang="zh-CN" dirty="0" smtClean="0">
                <a:latin typeface="+mn-lt"/>
              </a:rPr>
              <a:t>Non-overlapping slice partition</a:t>
            </a:r>
          </a:p>
          <a:p>
            <a:pPr lvl="1"/>
            <a:r>
              <a:rPr lang="en-GB" altLang="zh-CN" dirty="0" smtClean="0">
                <a:latin typeface="+mn-lt"/>
              </a:rPr>
              <a:t>Geometry based uniform slice partition</a:t>
            </a:r>
          </a:p>
          <a:p>
            <a:pPr lvl="1"/>
            <a:r>
              <a:rPr lang="en-GB" altLang="zh-CN" dirty="0" smtClean="0">
                <a:latin typeface="+mn-lt"/>
              </a:rPr>
              <a:t>Parameter: </a:t>
            </a:r>
            <a:r>
              <a:rPr lang="en-GB" altLang="zh-CN" i="1" dirty="0" err="1" smtClean="0">
                <a:latin typeface="+mn-lt"/>
              </a:rPr>
              <a:t>maxSize</a:t>
            </a:r>
            <a:r>
              <a:rPr lang="en-GB" altLang="zh-CN" dirty="0" smtClean="0">
                <a:latin typeface="+mn-lt"/>
              </a:rPr>
              <a:t>, </a:t>
            </a:r>
            <a:r>
              <a:rPr lang="en-GB" altLang="zh-CN" i="1" dirty="0" err="1" smtClean="0">
                <a:latin typeface="+mn-lt"/>
              </a:rPr>
              <a:t>minSize</a:t>
            </a:r>
            <a:endParaRPr lang="en-GB" altLang="zh-CN" i="1" dirty="0" smtClean="0">
              <a:latin typeface="+mn-lt"/>
            </a:endParaRPr>
          </a:p>
          <a:p>
            <a:pPr lvl="1"/>
            <a:r>
              <a:rPr lang="en-GB" altLang="zh-CN" dirty="0" smtClean="0">
                <a:latin typeface="+mn-lt"/>
              </a:rPr>
              <a:t>Merge and split operation to limit the points</a:t>
            </a:r>
          </a:p>
          <a:p>
            <a:r>
              <a:rPr lang="en-GB" altLang="zh-CN" dirty="0" smtClean="0">
                <a:latin typeface="+mn-lt"/>
              </a:rPr>
              <a:t>[New] overlapping slice partition</a:t>
            </a:r>
          </a:p>
          <a:p>
            <a:pPr lvl="1"/>
            <a:r>
              <a:rPr lang="en-GB" altLang="zh-CN" dirty="0" smtClean="0">
                <a:latin typeface="+mn-lt"/>
              </a:rPr>
              <a:t>Attribute based slice partition</a:t>
            </a:r>
            <a:endParaRPr lang="en-GB" altLang="zh-CN" dirty="0" smtClean="0">
              <a:latin typeface="+mn-lt"/>
            </a:endParaRPr>
          </a:p>
          <a:p>
            <a:pPr lvl="2"/>
            <a:r>
              <a:rPr lang="en-GB" altLang="zh-CN" dirty="0" smtClean="0">
                <a:latin typeface="+mn-lt"/>
              </a:rPr>
              <a:t>Do geometry octree pre-partition first</a:t>
            </a:r>
          </a:p>
          <a:p>
            <a:pPr lvl="3"/>
            <a:r>
              <a:rPr lang="en-GB" altLang="zh-CN" sz="1600" dirty="0" smtClean="0"/>
              <a:t>Parameter: </a:t>
            </a:r>
            <a:r>
              <a:rPr lang="en-GB" altLang="zh-CN" sz="1600" i="1" dirty="0" err="1" smtClean="0"/>
              <a:t>PartitionOctreeDepth</a:t>
            </a:r>
            <a:endParaRPr lang="en-GB" altLang="zh-CN" sz="1600" i="1" dirty="0" smtClean="0"/>
          </a:p>
          <a:p>
            <a:pPr lvl="2"/>
            <a:r>
              <a:rPr lang="en-GB" altLang="zh-CN" dirty="0" smtClean="0">
                <a:latin typeface="+mn-lt"/>
              </a:rPr>
              <a:t>Then, in each geometry unit, sort all the points with attribute values</a:t>
            </a:r>
          </a:p>
          <a:p>
            <a:pPr lvl="3"/>
            <a:r>
              <a:rPr lang="en-GB" altLang="zh-CN" sz="1600" dirty="0" smtClean="0"/>
              <a:t>Attribute </a:t>
            </a:r>
            <a:r>
              <a:rPr lang="en-GB" altLang="zh-CN" sz="1600" dirty="0" err="1" smtClean="0"/>
              <a:t>color</a:t>
            </a:r>
            <a:r>
              <a:rPr lang="en-GB" altLang="zh-CN" sz="1600" dirty="0" smtClean="0"/>
              <a:t>: Y ascending order</a:t>
            </a:r>
          </a:p>
          <a:p>
            <a:pPr lvl="3"/>
            <a:r>
              <a:rPr lang="en-GB" altLang="zh-CN" sz="1600" dirty="0" smtClean="0">
                <a:latin typeface="+mn-lt"/>
              </a:rPr>
              <a:t>Attribute reflectance: ascending order</a:t>
            </a:r>
          </a:p>
          <a:p>
            <a:pPr lvl="2"/>
            <a:r>
              <a:rPr lang="en-GB" altLang="zh-CN" dirty="0" smtClean="0">
                <a:latin typeface="+mn-lt"/>
              </a:rPr>
              <a:t>Finally, use </a:t>
            </a:r>
            <a:r>
              <a:rPr lang="en-GB" altLang="zh-CN" i="1" dirty="0" err="1" smtClean="0">
                <a:latin typeface="+mn-lt"/>
              </a:rPr>
              <a:t>maxSize</a:t>
            </a:r>
            <a:r>
              <a:rPr lang="en-GB" altLang="zh-CN" dirty="0" smtClean="0">
                <a:latin typeface="+mn-lt"/>
              </a:rPr>
              <a:t> and </a:t>
            </a:r>
            <a:r>
              <a:rPr lang="en-GB" altLang="zh-CN" i="1" dirty="0" err="1" smtClean="0">
                <a:latin typeface="+mn-lt"/>
              </a:rPr>
              <a:t>minSize</a:t>
            </a:r>
            <a:r>
              <a:rPr lang="en-GB" altLang="zh-CN" dirty="0" smtClean="0">
                <a:latin typeface="+mn-lt"/>
              </a:rPr>
              <a:t> to do further slice partition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fld id="{D29F6AD5-54AB-43F1-A628-F5849D6B2775}" type="slidenum">
              <a:rPr lang="en-US" altLang="zh-CN" smtClean="0"/>
              <a:pPr>
                <a:defRPr/>
              </a:pPr>
              <a:t>6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015090130"/>
      </p:ext>
    </p:extLst>
  </p:cSld>
  <p:clrMapOvr>
    <a:masterClrMapping/>
  </p:clrMapOvr>
  <p:transition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Experimental conditions</a:t>
            </a:r>
            <a:endParaRPr lang="zh-CN" altLang="en-US" dirty="0"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0825" y="1043734"/>
            <a:ext cx="8596313" cy="5535615"/>
          </a:xfrm>
        </p:spPr>
        <p:txBody>
          <a:bodyPr/>
          <a:lstStyle/>
          <a:p>
            <a:pPr>
              <a:lnSpc>
                <a:spcPts val="2600"/>
              </a:lnSpc>
            </a:pPr>
            <a:endParaRPr lang="en-US" altLang="zh-CN" dirty="0"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>
              <a:lnSpc>
                <a:spcPts val="2600"/>
              </a:lnSpc>
            </a:pPr>
            <a:endParaRPr lang="zh-CN" altLang="en-US" dirty="0"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fld id="{D29F6AD5-54AB-43F1-A628-F5849D6B2775}" type="slidenum">
              <a:rPr lang="en-US" altLang="zh-CN" smtClean="0"/>
              <a:pPr>
                <a:defRPr/>
              </a:pPr>
              <a:t>7</a:t>
            </a:fld>
            <a:endParaRPr lang="en-US" altLang="zh-CN"/>
          </a:p>
        </p:txBody>
      </p:sp>
      <p:sp>
        <p:nvSpPr>
          <p:cNvPr id="23" name="Content Placeholder 2"/>
          <p:cNvSpPr>
            <a:spLocks noGrp="1"/>
          </p:cNvSpPr>
          <p:nvPr>
            <p:ph idx="1"/>
          </p:nvPr>
        </p:nvSpPr>
        <p:spPr>
          <a:xfrm>
            <a:off x="264804" y="1059175"/>
            <a:ext cx="8596313" cy="5535615"/>
          </a:xfrm>
        </p:spPr>
        <p:txBody>
          <a:bodyPr/>
          <a:lstStyle/>
          <a:p>
            <a:pPr>
              <a:lnSpc>
                <a:spcPts val="2600"/>
              </a:lnSpc>
            </a:pPr>
            <a:r>
              <a:rPr lang="en-US" altLang="zh-CN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Anchor: TMC13v6</a:t>
            </a:r>
          </a:p>
          <a:p>
            <a:pPr>
              <a:lnSpc>
                <a:spcPts val="2600"/>
              </a:lnSpc>
            </a:pPr>
            <a:r>
              <a:rPr lang="en-US" altLang="zh-CN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Test: CE13.2 with commit ID 587a3e30</a:t>
            </a:r>
          </a:p>
          <a:p>
            <a:pPr>
              <a:lnSpc>
                <a:spcPts val="2600"/>
              </a:lnSpc>
            </a:pPr>
            <a:r>
              <a:rPr lang="en-US" altLang="zh-CN" dirty="0" err="1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pc_error</a:t>
            </a:r>
            <a:r>
              <a:rPr lang="en-US" altLang="zh-CN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: v0.13.3</a:t>
            </a:r>
          </a:p>
          <a:p>
            <a:pPr>
              <a:lnSpc>
                <a:spcPts val="2600"/>
              </a:lnSpc>
            </a:pPr>
            <a:r>
              <a:rPr lang="en-US" altLang="zh-CN" dirty="0" smtClean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Conditions</a:t>
            </a:r>
            <a:r>
              <a:rPr lang="en-US" altLang="zh-CN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: follow the updated PCC CTC</a:t>
            </a:r>
          </a:p>
          <a:p>
            <a:pPr>
              <a:lnSpc>
                <a:spcPts val="2600"/>
              </a:lnSpc>
            </a:pPr>
            <a:r>
              <a:rPr lang="en-US" altLang="zh-CN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OS: Windows and Linux</a:t>
            </a:r>
          </a:p>
          <a:p>
            <a:pPr>
              <a:lnSpc>
                <a:spcPts val="2600"/>
              </a:lnSpc>
            </a:pPr>
            <a:r>
              <a:rPr lang="en-US" altLang="zh-CN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Cross-check status: checked by Sony and all matched.</a:t>
            </a:r>
          </a:p>
          <a:p>
            <a:pPr>
              <a:lnSpc>
                <a:spcPts val="2600"/>
              </a:lnSpc>
            </a:pPr>
            <a:endParaRPr lang="en-US" altLang="zh-CN" dirty="0"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>
              <a:lnSpc>
                <a:spcPts val="2600"/>
              </a:lnSpc>
            </a:pPr>
            <a:endParaRPr lang="zh-CN" altLang="en-US" dirty="0"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68927103"/>
      </p:ext>
    </p:extLst>
  </p:cSld>
  <p:clrMapOvr>
    <a:masterClrMapping/>
  </p:clrMapOvr>
  <p:transition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Experimental tests</a:t>
            </a:r>
            <a:endParaRPr lang="zh-CN" altLang="en-US" dirty="0"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0825" y="1043734"/>
            <a:ext cx="8596313" cy="5535615"/>
          </a:xfrm>
        </p:spPr>
        <p:txBody>
          <a:bodyPr/>
          <a:lstStyle/>
          <a:p>
            <a:pPr>
              <a:lnSpc>
                <a:spcPts val="2600"/>
              </a:lnSpc>
            </a:pPr>
            <a:endParaRPr lang="en-US" altLang="zh-CN" dirty="0"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>
              <a:lnSpc>
                <a:spcPts val="2600"/>
              </a:lnSpc>
            </a:pPr>
            <a:endParaRPr lang="zh-CN" altLang="en-US" dirty="0"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fld id="{D29F6AD5-54AB-43F1-A628-F5849D6B2775}" type="slidenum">
              <a:rPr lang="en-US" altLang="zh-CN" smtClean="0"/>
              <a:pPr>
                <a:defRPr/>
              </a:pPr>
              <a:t>8</a:t>
            </a:fld>
            <a:endParaRPr lang="en-US" altLang="zh-CN"/>
          </a:p>
        </p:txBody>
      </p:sp>
      <p:sp>
        <p:nvSpPr>
          <p:cNvPr id="23" name="Content Placeholder 2"/>
          <p:cNvSpPr>
            <a:spLocks noGrp="1"/>
          </p:cNvSpPr>
          <p:nvPr>
            <p:ph idx="1"/>
          </p:nvPr>
        </p:nvSpPr>
        <p:spPr>
          <a:xfrm>
            <a:off x="264804" y="1059175"/>
            <a:ext cx="8596313" cy="5535615"/>
          </a:xfrm>
        </p:spPr>
        <p:txBody>
          <a:bodyPr/>
          <a:lstStyle/>
          <a:p>
            <a:r>
              <a:rPr lang="en-US" altLang="zh-CN" dirty="0" smtClean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【Tested</a:t>
            </a:r>
            <a:r>
              <a:rPr lang="en-US" altLang="zh-CN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: All conditions + All datasets】</a:t>
            </a:r>
            <a:endParaRPr lang="zh-CN" altLang="zh-CN" dirty="0"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lvl="1"/>
            <a:r>
              <a:rPr lang="en-US" altLang="zh-CN" dirty="0" smtClean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Test1_</a:t>
            </a:r>
            <a:r>
              <a:rPr lang="en-US" altLang="zh-CN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uniformOctree</a:t>
            </a:r>
            <a:r>
              <a:rPr lang="en-US" altLang="zh-CN" dirty="0" smtClean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_tile50000_maxsize1100000</a:t>
            </a:r>
            <a:endParaRPr lang="zh-CN" altLang="zh-CN" dirty="0"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lvl="1"/>
            <a:r>
              <a:rPr lang="en-US" altLang="zh-CN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Test2_</a:t>
            </a:r>
            <a:r>
              <a:rPr lang="en-US" altLang="zh-CN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octreeUniform</a:t>
            </a:r>
            <a:r>
              <a:rPr lang="en-US" altLang="zh-CN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_tile50000_maxsize1100000</a:t>
            </a:r>
          </a:p>
          <a:p>
            <a:pPr lvl="1"/>
            <a:endParaRPr lang="zh-CN" altLang="zh-CN" dirty="0"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r>
              <a:rPr lang="en-US" altLang="zh-CN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【Tested: All conditions + Cat1-A, Cat3-fused】</a:t>
            </a:r>
            <a:endParaRPr lang="zh-CN" altLang="zh-CN" dirty="0"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lvl="1"/>
            <a:r>
              <a:rPr lang="en-US" altLang="zh-CN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Test3_</a:t>
            </a:r>
            <a:r>
              <a:rPr lang="en-US" altLang="zh-CN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attr_color</a:t>
            </a:r>
            <a:r>
              <a:rPr lang="en-US" altLang="zh-CN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_depth1_tile50000_maxsize1100000</a:t>
            </a:r>
          </a:p>
          <a:p>
            <a:pPr lvl="1"/>
            <a:endParaRPr lang="zh-CN" altLang="zh-CN" dirty="0"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r>
              <a:rPr lang="en-US" altLang="zh-CN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【Tested: All conditions + Cat3-fused, Cat3-frame】</a:t>
            </a:r>
            <a:endParaRPr lang="zh-CN" altLang="zh-CN" dirty="0"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lvl="1"/>
            <a:r>
              <a:rPr lang="en-US" altLang="zh-CN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Test4_ </a:t>
            </a:r>
            <a:r>
              <a:rPr lang="en-US" altLang="zh-CN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attr_reflectance</a:t>
            </a:r>
            <a:r>
              <a:rPr lang="en-US" altLang="zh-CN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_depth1_tile50000_maxsize1100000</a:t>
            </a:r>
          </a:p>
          <a:p>
            <a:pPr lvl="1"/>
            <a:endParaRPr lang="zh-CN" altLang="zh-CN" dirty="0"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r>
              <a:rPr lang="en-US" altLang="zh-CN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【Contrast Experiments: All conditions + All datasets】</a:t>
            </a:r>
            <a:endParaRPr lang="zh-CN" altLang="zh-CN" dirty="0"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lvl="1"/>
            <a:r>
              <a:rPr lang="en-US" altLang="zh-CN" sz="1800" dirty="0" smtClean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Test5_uniformOctree_tile50000_maxsize1100000_</a:t>
            </a:r>
            <a:r>
              <a:rPr lang="en-US" altLang="zh-CN" sz="1800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without_order_adjustment</a:t>
            </a:r>
            <a:endParaRPr lang="zh-CN" altLang="zh-CN" sz="1800" dirty="0">
              <a:solidFill>
                <a:srgbClr val="FF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lvl="1"/>
            <a:r>
              <a:rPr lang="en-US" altLang="zh-CN" sz="1800" dirty="0" smtClean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Test6_octreeUniform_tile50000_maxsize1100000_</a:t>
            </a:r>
            <a:r>
              <a:rPr lang="en-US" altLang="zh-CN" sz="1800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without_order_adjustment</a:t>
            </a:r>
            <a:endParaRPr lang="zh-CN" altLang="zh-CN" sz="1800" dirty="0">
              <a:solidFill>
                <a:srgbClr val="FF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marL="471487" lvl="1" indent="0">
              <a:lnSpc>
                <a:spcPts val="2600"/>
              </a:lnSpc>
              <a:buNone/>
            </a:pPr>
            <a:endParaRPr lang="en-US" altLang="zh-CN" sz="1800" dirty="0"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1226468"/>
      </p:ext>
    </p:extLst>
  </p:cSld>
  <p:clrMapOvr>
    <a:masterClrMapping/>
  </p:clrMapOvr>
  <p:transition>
    <p:sndAc>
      <p:stSnd>
        <p:snd r:embed="rId3" name="camera.wav"/>
      </p:stSnd>
    </p:sndAc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7002463" y="296863"/>
            <a:ext cx="1952625" cy="476250"/>
          </a:xfrm>
        </p:spPr>
        <p:txBody>
          <a:bodyPr/>
          <a:lstStyle/>
          <a:p>
            <a:pPr>
              <a:defRPr/>
            </a:pPr>
            <a:fld id="{D29F6AD5-54AB-43F1-A628-F5849D6B2775}" type="slidenum">
              <a:rPr lang="en-US" altLang="zh-CN" smtClean="0"/>
              <a:pPr>
                <a:defRPr/>
              </a:pPr>
              <a:t>9</a:t>
            </a:fld>
            <a:endParaRPr lang="en-US" altLang="zh-CN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206375" y="974456"/>
            <a:ext cx="8596313" cy="5535615"/>
          </a:xfrm>
          <a:prstGeom prst="rect">
            <a:avLst/>
          </a:prstGeom>
        </p:spPr>
        <p:txBody>
          <a:bodyPr/>
          <a:lstStyle>
            <a:lvl1pPr marL="469900" indent="-469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6"/>
              </a:buClr>
              <a:buFont typeface="Wingdings" pitchFamily="2" charset="2"/>
              <a:buChar char="o"/>
              <a:defRPr sz="2400">
                <a:solidFill>
                  <a:schemeClr val="tx1"/>
                </a:solidFill>
                <a:latin typeface="+mj-lt"/>
                <a:ea typeface="+mj-ea"/>
                <a:cs typeface="+mn-cs"/>
              </a:defRPr>
            </a:lvl1pPr>
            <a:lvl2pPr marL="908050" indent="-4365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6"/>
              </a:buClr>
              <a:buFont typeface="Wingdings" pitchFamily="2" charset="2"/>
              <a:buChar char="n"/>
              <a:defRPr sz="2000" i="0">
                <a:solidFill>
                  <a:schemeClr val="tx1"/>
                </a:solidFill>
                <a:latin typeface="+mj-lt"/>
                <a:ea typeface="+mj-ea"/>
              </a:defRPr>
            </a:lvl2pPr>
            <a:lvl3pPr marL="1304925" indent="-39528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6"/>
              </a:buClr>
              <a:buFont typeface="Wingdings" pitchFamily="2" charset="2"/>
              <a:buChar char="Ø"/>
              <a:defRPr sz="1800">
                <a:solidFill>
                  <a:schemeClr val="tx1"/>
                </a:solidFill>
                <a:latin typeface="+mj-lt"/>
                <a:ea typeface="+mj-ea"/>
              </a:defRPr>
            </a:lvl3pPr>
            <a:lvl4pPr marL="1693863" indent="-3873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  <a:ea typeface="+mn-ea"/>
              </a:defRPr>
            </a:lvl4pPr>
            <a:lvl5pPr marL="2093913" indent="-3984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+mn-lt"/>
                <a:ea typeface="+mn-ea"/>
              </a:defRPr>
            </a:lvl5pPr>
            <a:lvl6pPr marL="2551113" indent="-398463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  <a:ea typeface="+mn-ea"/>
              </a:defRPr>
            </a:lvl6pPr>
            <a:lvl7pPr marL="3008313" indent="-398463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  <a:ea typeface="+mn-ea"/>
              </a:defRPr>
            </a:lvl7pPr>
            <a:lvl8pPr marL="3465513" indent="-398463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  <a:ea typeface="+mn-ea"/>
              </a:defRPr>
            </a:lvl8pPr>
            <a:lvl9pPr marL="3922713" indent="-398463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>
              <a:lnSpc>
                <a:spcPts val="2600"/>
              </a:lnSpc>
            </a:pPr>
            <a:r>
              <a:rPr lang="en-US" altLang="zh-CN" i="0" kern="0" dirty="0" smtClean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Test1_uniformOctree_tile50000_maxsize1100000</a:t>
            </a:r>
            <a:endParaRPr lang="en-US" altLang="zh-CN" i="0" kern="0" dirty="0"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Experiment results(1)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5309" y="1448780"/>
            <a:ext cx="7578443" cy="51468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388909"/>
      </p:ext>
    </p:extLst>
  </p:cSld>
  <p:clrMapOvr>
    <a:masterClrMapping/>
  </p:clrMapOvr>
  <p:transition>
    <p:sndAc>
      <p:stSnd>
        <p:snd r:embed="rId3" name="camera.wav"/>
      </p:stSnd>
    </p:sndAc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Profile">
  <a:themeElements>
    <a:clrScheme name="Profile 9">
      <a:dk1>
        <a:srgbClr val="000000"/>
      </a:dk1>
      <a:lt1>
        <a:srgbClr val="FFFFFF"/>
      </a:lt1>
      <a:dk2>
        <a:srgbClr val="000000"/>
      </a:dk2>
      <a:lt2>
        <a:srgbClr val="DDDDDD"/>
      </a:lt2>
      <a:accent1>
        <a:srgbClr val="A3B2C1"/>
      </a:accent1>
      <a:accent2>
        <a:srgbClr val="CC0000"/>
      </a:accent2>
      <a:accent3>
        <a:srgbClr val="FFFFFF"/>
      </a:accent3>
      <a:accent4>
        <a:srgbClr val="000000"/>
      </a:accent4>
      <a:accent5>
        <a:srgbClr val="CED5DD"/>
      </a:accent5>
      <a:accent6>
        <a:srgbClr val="B90000"/>
      </a:accent6>
      <a:hlink>
        <a:srgbClr val="336699"/>
      </a:hlink>
      <a:folHlink>
        <a:srgbClr val="003366"/>
      </a:folHlink>
    </a:clrScheme>
    <a:fontScheme name="normal">
      <a:majorFont>
        <a:latin typeface="Times New Roman"/>
        <a:ea typeface="宋体"/>
        <a:cs typeface=""/>
      </a:majorFont>
      <a:minorFont>
        <a:latin typeface="Times New Roman"/>
        <a:ea typeface=""/>
        <a:cs typeface=""/>
      </a:minorFont>
    </a:fontScheme>
    <a:fmtScheme name="模块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zh-CN" altLang="en-US" sz="1800" b="0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zh-CN" altLang="en-US" sz="1800" b="0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ea typeface="宋体" pitchFamily="2" charset="-122"/>
          </a:defRPr>
        </a:defPPr>
      </a:lstStyle>
    </a:lnDef>
    <a:txDef>
      <a:spPr/>
      <a:bodyPr anchor="ctr"/>
      <a:lstStyle>
        <a:defPPr>
          <a:defRPr i="0" kern="0" dirty="0" smtClean="0"/>
        </a:defPPr>
      </a:lstStyle>
    </a:txDef>
  </a:objectDefaults>
  <a:extraClrSchemeLst>
    <a:extraClrScheme>
      <a:clrScheme name="Profile 1">
        <a:dk1>
          <a:srgbClr val="A50021"/>
        </a:dk1>
        <a:lt1>
          <a:srgbClr val="FFFFFF"/>
        </a:lt1>
        <a:dk2>
          <a:srgbClr val="800000"/>
        </a:dk2>
        <a:lt2>
          <a:srgbClr val="FFFFFF"/>
        </a:lt2>
        <a:accent1>
          <a:srgbClr val="FF9900"/>
        </a:accent1>
        <a:accent2>
          <a:srgbClr val="FF33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E72D00"/>
        </a:accent6>
        <a:hlink>
          <a:srgbClr val="FFFFCC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2">
        <a:dk1>
          <a:srgbClr val="3C001E"/>
        </a:dk1>
        <a:lt1>
          <a:srgbClr val="FFFFFF"/>
        </a:lt1>
        <a:dk2>
          <a:srgbClr val="51072E"/>
        </a:dk2>
        <a:lt2>
          <a:srgbClr val="FFFFFF"/>
        </a:lt2>
        <a:accent1>
          <a:srgbClr val="89A38F"/>
        </a:accent1>
        <a:accent2>
          <a:srgbClr val="666699"/>
        </a:accent2>
        <a:accent3>
          <a:srgbClr val="B3AAAD"/>
        </a:accent3>
        <a:accent4>
          <a:srgbClr val="DADADA"/>
        </a:accent4>
        <a:accent5>
          <a:srgbClr val="C4CEC6"/>
        </a:accent5>
        <a:accent6>
          <a:srgbClr val="5C5C8A"/>
        </a:accent6>
        <a:hlink>
          <a:srgbClr val="80800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3">
        <a:dk1>
          <a:srgbClr val="333333"/>
        </a:dk1>
        <a:lt1>
          <a:srgbClr val="FFFFFF"/>
        </a:lt1>
        <a:dk2>
          <a:srgbClr val="000000"/>
        </a:dk2>
        <a:lt2>
          <a:srgbClr val="FFFFFF"/>
        </a:lt2>
        <a:accent1>
          <a:srgbClr val="3399FF"/>
        </a:accent1>
        <a:accent2>
          <a:srgbClr val="CC0000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B90000"/>
        </a:accent6>
        <a:hlink>
          <a:srgbClr val="666699"/>
        </a:hlink>
        <a:folHlink>
          <a:srgbClr val="66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4">
        <a:dk1>
          <a:srgbClr val="4B3D1B"/>
        </a:dk1>
        <a:lt1>
          <a:srgbClr val="FFFFFF"/>
        </a:lt1>
        <a:dk2>
          <a:srgbClr val="330000"/>
        </a:dk2>
        <a:lt2>
          <a:srgbClr val="FFFFFF"/>
        </a:lt2>
        <a:accent1>
          <a:srgbClr val="CC9900"/>
        </a:accent1>
        <a:accent2>
          <a:srgbClr val="CC6600"/>
        </a:accent2>
        <a:accent3>
          <a:srgbClr val="ADAAAA"/>
        </a:accent3>
        <a:accent4>
          <a:srgbClr val="DADADA"/>
        </a:accent4>
        <a:accent5>
          <a:srgbClr val="E2CAAA"/>
        </a:accent5>
        <a:accent6>
          <a:srgbClr val="B95C00"/>
        </a:accent6>
        <a:hlink>
          <a:srgbClr val="666699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5">
        <a:dk1>
          <a:srgbClr val="006666"/>
        </a:dk1>
        <a:lt1>
          <a:srgbClr val="FFFFFF"/>
        </a:lt1>
        <a:dk2>
          <a:srgbClr val="003366"/>
        </a:dk2>
        <a:lt2>
          <a:srgbClr val="FFFFFF"/>
        </a:lt2>
        <a:accent1>
          <a:srgbClr val="0099CC"/>
        </a:accent1>
        <a:accent2>
          <a:srgbClr val="6666FF"/>
        </a:accent2>
        <a:accent3>
          <a:srgbClr val="AAADB8"/>
        </a:accent3>
        <a:accent4>
          <a:srgbClr val="DADADA"/>
        </a:accent4>
        <a:accent5>
          <a:srgbClr val="AACAE2"/>
        </a:accent5>
        <a:accent6>
          <a:srgbClr val="5C5CE7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6">
        <a:dk1>
          <a:srgbClr val="003366"/>
        </a:dk1>
        <a:lt1>
          <a:srgbClr val="FFFFFF"/>
        </a:lt1>
        <a:dk2>
          <a:srgbClr val="006666"/>
        </a:dk2>
        <a:lt2>
          <a:srgbClr val="FFFFFF"/>
        </a:lt2>
        <a:accent1>
          <a:srgbClr val="6699FF"/>
        </a:accent1>
        <a:accent2>
          <a:srgbClr val="00CCFF"/>
        </a:accent2>
        <a:accent3>
          <a:srgbClr val="AAB8B8"/>
        </a:accent3>
        <a:accent4>
          <a:srgbClr val="DADADA"/>
        </a:accent4>
        <a:accent5>
          <a:srgbClr val="B8CAFF"/>
        </a:accent5>
        <a:accent6>
          <a:srgbClr val="00B9E7"/>
        </a:accent6>
        <a:hlink>
          <a:srgbClr val="FFFFCC"/>
        </a:hlink>
        <a:folHlink>
          <a:srgbClr val="33CC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7">
        <a:dk1>
          <a:srgbClr val="000000"/>
        </a:dk1>
        <a:lt1>
          <a:srgbClr val="619CB1"/>
        </a:lt1>
        <a:dk2>
          <a:srgbClr val="FFFFFF"/>
        </a:dk2>
        <a:lt2>
          <a:srgbClr val="4E899E"/>
        </a:lt2>
        <a:accent1>
          <a:srgbClr val="FFCC00"/>
        </a:accent1>
        <a:accent2>
          <a:srgbClr val="B6523E"/>
        </a:accent2>
        <a:accent3>
          <a:srgbClr val="B7CBD5"/>
        </a:accent3>
        <a:accent4>
          <a:srgbClr val="000000"/>
        </a:accent4>
        <a:accent5>
          <a:srgbClr val="FFE2AA"/>
        </a:accent5>
        <a:accent6>
          <a:srgbClr val="A54937"/>
        </a:accent6>
        <a:hlink>
          <a:srgbClr val="99CC00"/>
        </a:hlink>
        <a:folHlink>
          <a:srgbClr val="66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file 8">
        <a:dk1>
          <a:srgbClr val="598600"/>
        </a:dk1>
        <a:lt1>
          <a:srgbClr val="FFFFFF"/>
        </a:lt1>
        <a:dk2>
          <a:srgbClr val="336600"/>
        </a:dk2>
        <a:lt2>
          <a:srgbClr val="FFFFFF"/>
        </a:lt2>
        <a:accent1>
          <a:srgbClr val="33CC33"/>
        </a:accent1>
        <a:accent2>
          <a:srgbClr val="99CC00"/>
        </a:accent2>
        <a:accent3>
          <a:srgbClr val="ADB8AA"/>
        </a:accent3>
        <a:accent4>
          <a:srgbClr val="DADADA"/>
        </a:accent4>
        <a:accent5>
          <a:srgbClr val="ADE2AD"/>
        </a:accent5>
        <a:accent6>
          <a:srgbClr val="8AB900"/>
        </a:accent6>
        <a:hlink>
          <a:srgbClr val="FFCC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9">
        <a:dk1>
          <a:srgbClr val="000000"/>
        </a:dk1>
        <a:lt1>
          <a:srgbClr val="FFFFFF"/>
        </a:lt1>
        <a:dk2>
          <a:srgbClr val="000000"/>
        </a:dk2>
        <a:lt2>
          <a:srgbClr val="DDDDDD"/>
        </a:lt2>
        <a:accent1>
          <a:srgbClr val="A3B2C1"/>
        </a:accent1>
        <a:accent2>
          <a:srgbClr val="CC0000"/>
        </a:accent2>
        <a:accent3>
          <a:srgbClr val="FFFFFF"/>
        </a:accent3>
        <a:accent4>
          <a:srgbClr val="000000"/>
        </a:accent4>
        <a:accent5>
          <a:srgbClr val="CED5DD"/>
        </a:accent5>
        <a:accent6>
          <a:srgbClr val="B90000"/>
        </a:accent6>
        <a:hlink>
          <a:srgbClr val="336699"/>
        </a:hlink>
        <a:folHlink>
          <a:srgbClr val="00336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主题1</Template>
  <TotalTime>86591</TotalTime>
  <Words>682</Words>
  <Application>Microsoft Office PowerPoint</Application>
  <PresentationFormat>On-screen Show (4:3)</PresentationFormat>
  <Paragraphs>176</Paragraphs>
  <Slides>23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23</vt:i4>
      </vt:variant>
    </vt:vector>
  </HeadingPairs>
  <TitlesOfParts>
    <vt:vector size="36" baseType="lpstr">
      <vt:lpstr>Gungsuh</vt:lpstr>
      <vt:lpstr>黑体</vt:lpstr>
      <vt:lpstr>宋体</vt:lpstr>
      <vt:lpstr>Arial</vt:lpstr>
      <vt:lpstr>Arial Narrow</vt:lpstr>
      <vt:lpstr>Calibri</vt:lpstr>
      <vt:lpstr>Calibri Light</vt:lpstr>
      <vt:lpstr>Centaur</vt:lpstr>
      <vt:lpstr>Times New Roman</vt:lpstr>
      <vt:lpstr>Verdana</vt:lpstr>
      <vt:lpstr>Wingdings</vt:lpstr>
      <vt:lpstr>1_Profile</vt:lpstr>
      <vt:lpstr>自定义设计方案</vt:lpstr>
      <vt:lpstr>PowerPoint Presentation</vt:lpstr>
      <vt:lpstr>What has been accomplished by CE13.2 so far?</vt:lpstr>
      <vt:lpstr>Work of mpeg126/CE13.2</vt:lpstr>
      <vt:lpstr>The modification of partition and quantization order </vt:lpstr>
      <vt:lpstr>Tile partition modification</vt:lpstr>
      <vt:lpstr>Slice partition modification</vt:lpstr>
      <vt:lpstr>Experimental conditions</vt:lpstr>
      <vt:lpstr>Experimental tests</vt:lpstr>
      <vt:lpstr>Experiment results(1)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Partition results</vt:lpstr>
      <vt:lpstr>Partition results</vt:lpstr>
      <vt:lpstr>Partition results</vt:lpstr>
      <vt:lpstr>Conclusions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OOAD-0</dc:title>
  <dc:creator>Administrator</dc:creator>
  <cp:lastModifiedBy>Shao Yiting</cp:lastModifiedBy>
  <cp:revision>6792</cp:revision>
  <dcterms:created xsi:type="dcterms:W3CDTF">2006-10-11T01:50:17Z</dcterms:created>
  <dcterms:modified xsi:type="dcterms:W3CDTF">2019-07-06T13:07:15Z</dcterms:modified>
</cp:coreProperties>
</file>