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2" r:id="rId4"/>
    <p:sldMasterId id="2147483724" r:id="rId5"/>
  </p:sldMasterIdLst>
  <p:notesMasterIdLst>
    <p:notesMasterId r:id="rId12"/>
  </p:notesMasterIdLst>
  <p:handoutMasterIdLst>
    <p:handoutMasterId r:id="rId13"/>
  </p:handoutMasterIdLst>
  <p:sldIdLst>
    <p:sldId id="446" r:id="rId6"/>
    <p:sldId id="480" r:id="rId7"/>
    <p:sldId id="481" r:id="rId8"/>
    <p:sldId id="483" r:id="rId9"/>
    <p:sldId id="484" r:id="rId10"/>
    <p:sldId id="456" r:id="rId11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4722DF-6045-48A4-B220-F191ACC97ED3}" v="1162" dt="2019-07-10T08:09:19.5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56" y="162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eline Guede" userId="7a865be3-dfc4-46e6-98a0-5a00bf4e7797" providerId="ADAL" clId="{2D9F2E9E-8E4B-4A7F-B3D7-983031A8F214}"/>
    <pc:docChg chg="undo custSel mod delSld modSld sldOrd">
      <pc:chgData name="Celine Guede" userId="7a865be3-dfc4-46e6-98a0-5a00bf4e7797" providerId="ADAL" clId="{2D9F2E9E-8E4B-4A7F-B3D7-983031A8F214}" dt="2019-07-09T16:13:17.300" v="1199" actId="948"/>
      <pc:docMkLst>
        <pc:docMk/>
      </pc:docMkLst>
      <pc:sldChg chg="addSp delSp modSp mod ord setBg">
        <pc:chgData name="Celine Guede" userId="7a865be3-dfc4-46e6-98a0-5a00bf4e7797" providerId="ADAL" clId="{2D9F2E9E-8E4B-4A7F-B3D7-983031A8F214}" dt="2019-07-09T16:13:17.300" v="1199" actId="948"/>
        <pc:sldMkLst>
          <pc:docMk/>
          <pc:sldMk cId="1254387280" sldId="467"/>
        </pc:sldMkLst>
        <pc:spChg chg="mod">
          <ac:chgData name="Celine Guede" userId="7a865be3-dfc4-46e6-98a0-5a00bf4e7797" providerId="ADAL" clId="{2D9F2E9E-8E4B-4A7F-B3D7-983031A8F214}" dt="2019-07-09T15:48:56.387" v="804" actId="26606"/>
          <ac:spMkLst>
            <pc:docMk/>
            <pc:sldMk cId="1254387280" sldId="467"/>
            <ac:spMk id="2" creationId="{7F24520F-BF0A-4D8F-973A-D83A20DEE553}"/>
          </ac:spMkLst>
        </pc:spChg>
        <pc:spChg chg="mod">
          <ac:chgData name="Celine Guede" userId="7a865be3-dfc4-46e6-98a0-5a00bf4e7797" providerId="ADAL" clId="{2D9F2E9E-8E4B-4A7F-B3D7-983031A8F214}" dt="2019-07-09T16:13:17.300" v="1199" actId="948"/>
          <ac:spMkLst>
            <pc:docMk/>
            <pc:sldMk cId="1254387280" sldId="467"/>
            <ac:spMk id="3" creationId="{5AD5FCAE-8DBF-4828-8E8B-B1E8F617DBD3}"/>
          </ac:spMkLst>
        </pc:spChg>
        <pc:spChg chg="mod ord">
          <ac:chgData name="Celine Guede" userId="7a865be3-dfc4-46e6-98a0-5a00bf4e7797" providerId="ADAL" clId="{2D9F2E9E-8E4B-4A7F-B3D7-983031A8F214}" dt="2019-07-09T15:48:56.387" v="804" actId="26606"/>
          <ac:spMkLst>
            <pc:docMk/>
            <pc:sldMk cId="1254387280" sldId="467"/>
            <ac:spMk id="4" creationId="{FB45CC7A-15E0-4630-A687-AD5753E1D791}"/>
          </ac:spMkLst>
        </pc:spChg>
        <pc:spChg chg="mod ord">
          <ac:chgData name="Celine Guede" userId="7a865be3-dfc4-46e6-98a0-5a00bf4e7797" providerId="ADAL" clId="{2D9F2E9E-8E4B-4A7F-B3D7-983031A8F214}" dt="2019-07-09T15:48:56.387" v="804" actId="26606"/>
          <ac:spMkLst>
            <pc:docMk/>
            <pc:sldMk cId="1254387280" sldId="467"/>
            <ac:spMk id="5" creationId="{4EDF71F9-8224-49E1-811F-8256E81120FF}"/>
          </ac:spMkLst>
        </pc:spChg>
        <pc:spChg chg="add mod">
          <ac:chgData name="Celine Guede" userId="7a865be3-dfc4-46e6-98a0-5a00bf4e7797" providerId="ADAL" clId="{2D9F2E9E-8E4B-4A7F-B3D7-983031A8F214}" dt="2019-07-09T15:48:57.774" v="805" actId="11529"/>
          <ac:spMkLst>
            <pc:docMk/>
            <pc:sldMk cId="1254387280" sldId="467"/>
            <ac:spMk id="8" creationId="{41E4CFCE-2103-416E-8FEF-4626FF6350A3}"/>
          </ac:spMkLst>
        </pc:spChg>
        <pc:spChg chg="add del">
          <ac:chgData name="Celine Guede" userId="7a865be3-dfc4-46e6-98a0-5a00bf4e7797" providerId="ADAL" clId="{2D9F2E9E-8E4B-4A7F-B3D7-983031A8F214}" dt="2019-07-09T15:47:12.642" v="778" actId="26606"/>
          <ac:spMkLst>
            <pc:docMk/>
            <pc:sldMk cId="1254387280" sldId="467"/>
            <ac:spMk id="12" creationId="{A0BF428C-DA8B-4D99-9930-18F7F91D873D}"/>
          </ac:spMkLst>
        </pc:spChg>
        <pc:spChg chg="add del">
          <ac:chgData name="Celine Guede" userId="7a865be3-dfc4-46e6-98a0-5a00bf4e7797" providerId="ADAL" clId="{2D9F2E9E-8E4B-4A7F-B3D7-983031A8F214}" dt="2019-07-09T15:47:12.642" v="778" actId="26606"/>
          <ac:spMkLst>
            <pc:docMk/>
            <pc:sldMk cId="1254387280" sldId="467"/>
            <ac:spMk id="14" creationId="{A03E2379-8871-408A-95CE-7AAE8FA53AE5}"/>
          </ac:spMkLst>
        </pc:spChg>
        <pc:spChg chg="add del">
          <ac:chgData name="Celine Guede" userId="7a865be3-dfc4-46e6-98a0-5a00bf4e7797" providerId="ADAL" clId="{2D9F2E9E-8E4B-4A7F-B3D7-983031A8F214}" dt="2019-07-09T15:48:52.411" v="798" actId="26606"/>
          <ac:spMkLst>
            <pc:docMk/>
            <pc:sldMk cId="1254387280" sldId="467"/>
            <ac:spMk id="15" creationId="{E02F3C71-C981-4614-98EA-D6C494F8091E}"/>
          </ac:spMkLst>
        </pc:spChg>
        <pc:spChg chg="add del">
          <ac:chgData name="Celine Guede" userId="7a865be3-dfc4-46e6-98a0-5a00bf4e7797" providerId="ADAL" clId="{2D9F2E9E-8E4B-4A7F-B3D7-983031A8F214}" dt="2019-07-09T15:48:53.912" v="800" actId="26606"/>
          <ac:spMkLst>
            <pc:docMk/>
            <pc:sldMk cId="1254387280" sldId="467"/>
            <ac:spMk id="17" creationId="{A03E2379-8871-408A-95CE-7AAE8FA53AE5}"/>
          </ac:spMkLst>
        </pc:spChg>
        <pc:spChg chg="add del">
          <ac:chgData name="Celine Guede" userId="7a865be3-dfc4-46e6-98a0-5a00bf4e7797" providerId="ADAL" clId="{2D9F2E9E-8E4B-4A7F-B3D7-983031A8F214}" dt="2019-07-09T15:48:53.912" v="800" actId="26606"/>
          <ac:spMkLst>
            <pc:docMk/>
            <pc:sldMk cId="1254387280" sldId="467"/>
            <ac:spMk id="18" creationId="{A0BF428C-DA8B-4D99-9930-18F7F91D873D}"/>
          </ac:spMkLst>
        </pc:spChg>
        <pc:spChg chg="add del">
          <ac:chgData name="Celine Guede" userId="7a865be3-dfc4-46e6-98a0-5a00bf4e7797" providerId="ADAL" clId="{2D9F2E9E-8E4B-4A7F-B3D7-983031A8F214}" dt="2019-07-09T15:48:56.387" v="804" actId="26606"/>
          <ac:spMkLst>
            <pc:docMk/>
            <pc:sldMk cId="1254387280" sldId="467"/>
            <ac:spMk id="19" creationId="{007B8288-68CC-4847-8419-CF535B6B7EEA}"/>
          </ac:spMkLst>
        </pc:spChg>
        <pc:spChg chg="add del">
          <ac:chgData name="Celine Guede" userId="7a865be3-dfc4-46e6-98a0-5a00bf4e7797" providerId="ADAL" clId="{2D9F2E9E-8E4B-4A7F-B3D7-983031A8F214}" dt="2019-07-09T15:48:55.151" v="802" actId="26606"/>
          <ac:spMkLst>
            <pc:docMk/>
            <pc:sldMk cId="1254387280" sldId="467"/>
            <ac:spMk id="20" creationId="{99899462-FC16-43B0-966B-FCA263450716}"/>
          </ac:spMkLst>
        </pc:spChg>
        <pc:spChg chg="add del">
          <ac:chgData name="Celine Guede" userId="7a865be3-dfc4-46e6-98a0-5a00bf4e7797" providerId="ADAL" clId="{2D9F2E9E-8E4B-4A7F-B3D7-983031A8F214}" dt="2019-07-09T15:48:56.387" v="804" actId="26606"/>
          <ac:spMkLst>
            <pc:docMk/>
            <pc:sldMk cId="1254387280" sldId="467"/>
            <ac:spMk id="23" creationId="{7D8E67F2-F753-4E06-8229-4970A6725835}"/>
          </ac:spMkLst>
        </pc:spChg>
        <pc:spChg chg="add del">
          <ac:chgData name="Celine Guede" userId="7a865be3-dfc4-46e6-98a0-5a00bf4e7797" providerId="ADAL" clId="{2D9F2E9E-8E4B-4A7F-B3D7-983031A8F214}" dt="2019-07-09T15:48:56.387" v="804" actId="26606"/>
          <ac:spMkLst>
            <pc:docMk/>
            <pc:sldMk cId="1254387280" sldId="467"/>
            <ac:spMk id="25" creationId="{32BA8EA8-C1B6-4309-B674-F9F399B96288}"/>
          </ac:spMkLst>
        </pc:spChg>
        <pc:picChg chg="add mod ord modCrop">
          <ac:chgData name="Celine Guede" userId="7a865be3-dfc4-46e6-98a0-5a00bf4e7797" providerId="ADAL" clId="{2D9F2E9E-8E4B-4A7F-B3D7-983031A8F214}" dt="2019-07-09T16:12:24.810" v="1193" actId="1076"/>
          <ac:picMkLst>
            <pc:docMk/>
            <pc:sldMk cId="1254387280" sldId="467"/>
            <ac:picMk id="6" creationId="{D2266C4A-3DF5-4192-AB3D-42A276898566}"/>
          </ac:picMkLst>
        </pc:picChg>
        <pc:picChg chg="add del mod">
          <ac:chgData name="Celine Guede" userId="7a865be3-dfc4-46e6-98a0-5a00bf4e7797" providerId="ADAL" clId="{2D9F2E9E-8E4B-4A7F-B3D7-983031A8F214}" dt="2019-07-09T15:47:21.893" v="780"/>
          <ac:picMkLst>
            <pc:docMk/>
            <pc:sldMk cId="1254387280" sldId="467"/>
            <ac:picMk id="7" creationId="{C459163D-9345-4691-970A-AEE74A57C693}"/>
          </ac:picMkLst>
        </pc:picChg>
        <pc:picChg chg="add mod ord">
          <ac:chgData name="Celine Guede" userId="7a865be3-dfc4-46e6-98a0-5a00bf4e7797" providerId="ADAL" clId="{2D9F2E9E-8E4B-4A7F-B3D7-983031A8F214}" dt="2019-07-09T16:03:14.227" v="1006" actId="1440"/>
          <ac:picMkLst>
            <pc:docMk/>
            <pc:sldMk cId="1254387280" sldId="467"/>
            <ac:picMk id="10" creationId="{3EF67761-4ACC-4234-B82E-8EADDBFD8443}"/>
          </ac:picMkLst>
        </pc:picChg>
        <pc:picChg chg="add del">
          <ac:chgData name="Celine Guede" userId="7a865be3-dfc4-46e6-98a0-5a00bf4e7797" providerId="ADAL" clId="{2D9F2E9E-8E4B-4A7F-B3D7-983031A8F214}" dt="2019-07-09T15:48:56.387" v="804" actId="26606"/>
          <ac:picMkLst>
            <pc:docMk/>
            <pc:sldMk cId="1254387280" sldId="467"/>
            <ac:picMk id="24" creationId="{2EE1BDFD-564B-44A4-841A-50D6A8E75CB4}"/>
          </ac:picMkLst>
        </pc:picChg>
        <pc:cxnChg chg="add del">
          <ac:chgData name="Celine Guede" userId="7a865be3-dfc4-46e6-98a0-5a00bf4e7797" providerId="ADAL" clId="{2D9F2E9E-8E4B-4A7F-B3D7-983031A8F214}" dt="2019-07-09T15:48:55.151" v="802" actId="26606"/>
          <ac:cxnSpMkLst>
            <pc:docMk/>
            <pc:sldMk cId="1254387280" sldId="467"/>
            <ac:cxnSpMk id="21" creationId="{AAFEA932-2DF1-410C-A00A-7A1E7DBF7511}"/>
          </ac:cxnSpMkLst>
        </pc:cxnChg>
      </pc:sldChg>
      <pc:sldChg chg="modSp ord">
        <pc:chgData name="Celine Guede" userId="7a865be3-dfc4-46e6-98a0-5a00bf4e7797" providerId="ADAL" clId="{2D9F2E9E-8E4B-4A7F-B3D7-983031A8F214}" dt="2019-07-09T16:10:03.271" v="1188" actId="20577"/>
        <pc:sldMkLst>
          <pc:docMk/>
          <pc:sldMk cId="2469481753" sldId="468"/>
        </pc:sldMkLst>
        <pc:spChg chg="mod">
          <ac:chgData name="Celine Guede" userId="7a865be3-dfc4-46e6-98a0-5a00bf4e7797" providerId="ADAL" clId="{2D9F2E9E-8E4B-4A7F-B3D7-983031A8F214}" dt="2019-07-09T16:08:07.565" v="1143" actId="27636"/>
          <ac:spMkLst>
            <pc:docMk/>
            <pc:sldMk cId="2469481753" sldId="468"/>
            <ac:spMk id="2" creationId="{4FC93FE3-B13D-4DFF-9EB2-5294A6FE76BF}"/>
          </ac:spMkLst>
        </pc:spChg>
        <pc:spChg chg="mod">
          <ac:chgData name="Celine Guede" userId="7a865be3-dfc4-46e6-98a0-5a00bf4e7797" providerId="ADAL" clId="{2D9F2E9E-8E4B-4A7F-B3D7-983031A8F214}" dt="2019-07-09T16:10:03.271" v="1188" actId="20577"/>
          <ac:spMkLst>
            <pc:docMk/>
            <pc:sldMk cId="2469481753" sldId="468"/>
            <ac:spMk id="3" creationId="{0B007CA1-57D3-4CEF-9F82-C4EFFA6B5350}"/>
          </ac:spMkLst>
        </pc:spChg>
      </pc:sldChg>
      <pc:sldChg chg="addSp delSp modSp ord">
        <pc:chgData name="Celine Guede" userId="7a865be3-dfc4-46e6-98a0-5a00bf4e7797" providerId="ADAL" clId="{2D9F2E9E-8E4B-4A7F-B3D7-983031A8F214}" dt="2019-07-09T16:06:28.953" v="1095" actId="20577"/>
        <pc:sldMkLst>
          <pc:docMk/>
          <pc:sldMk cId="474928939" sldId="470"/>
        </pc:sldMkLst>
        <pc:spChg chg="mod">
          <ac:chgData name="Celine Guede" userId="7a865be3-dfc4-46e6-98a0-5a00bf4e7797" providerId="ADAL" clId="{2D9F2E9E-8E4B-4A7F-B3D7-983031A8F214}" dt="2019-07-09T15:53:38.872" v="854" actId="27636"/>
          <ac:spMkLst>
            <pc:docMk/>
            <pc:sldMk cId="474928939" sldId="470"/>
            <ac:spMk id="2" creationId="{D58DE9CD-BEAA-4F46-B224-E0957A9D86F0}"/>
          </ac:spMkLst>
        </pc:spChg>
        <pc:spChg chg="mod">
          <ac:chgData name="Celine Guede" userId="7a865be3-dfc4-46e6-98a0-5a00bf4e7797" providerId="ADAL" clId="{2D9F2E9E-8E4B-4A7F-B3D7-983031A8F214}" dt="2019-07-09T16:05:27.627" v="1043" actId="208"/>
          <ac:spMkLst>
            <pc:docMk/>
            <pc:sldMk cId="474928939" sldId="470"/>
            <ac:spMk id="3" creationId="{91FE63EB-99D4-4E36-8D45-AA6826ACA398}"/>
          </ac:spMkLst>
        </pc:spChg>
        <pc:spChg chg="add del mod">
          <ac:chgData name="Celine Guede" userId="7a865be3-dfc4-46e6-98a0-5a00bf4e7797" providerId="ADAL" clId="{2D9F2E9E-8E4B-4A7F-B3D7-983031A8F214}" dt="2019-07-09T16:05:28.337" v="1045"/>
          <ac:spMkLst>
            <pc:docMk/>
            <pc:sldMk cId="474928939" sldId="470"/>
            <ac:spMk id="6" creationId="{B76154E9-F7A9-4702-8CE0-E5D45AB17166}"/>
          </ac:spMkLst>
        </pc:spChg>
        <pc:spChg chg="add mod">
          <ac:chgData name="Celine Guede" userId="7a865be3-dfc4-46e6-98a0-5a00bf4e7797" providerId="ADAL" clId="{2D9F2E9E-8E4B-4A7F-B3D7-983031A8F214}" dt="2019-07-09T16:06:28.953" v="1095" actId="20577"/>
          <ac:spMkLst>
            <pc:docMk/>
            <pc:sldMk cId="474928939" sldId="470"/>
            <ac:spMk id="7" creationId="{13189FD8-56F3-43F8-AE17-FBD456504700}"/>
          </ac:spMkLst>
        </pc:spChg>
      </pc:sldChg>
    </pc:docChg>
  </pc:docChgLst>
  <pc:docChgLst>
    <pc:chgData name="Julien Ricard" userId="82a41a1c-1d90-4ba7-92bb-5f754323afb0" providerId="ADAL" clId="{DF5E2424-BBA9-401C-833E-1F735DA1A17E}"/>
    <pc:docChg chg="delSld">
      <pc:chgData name="Julien Ricard" userId="82a41a1c-1d90-4ba7-92bb-5f754323afb0" providerId="ADAL" clId="{DF5E2424-BBA9-401C-833E-1F735DA1A17E}" dt="2019-07-04T15:29:45.046" v="19" actId="2696"/>
      <pc:docMkLst>
        <pc:docMk/>
      </pc:docMkLst>
      <pc:sldMasterChg chg="delSldLayout">
        <pc:chgData name="Julien Ricard" userId="82a41a1c-1d90-4ba7-92bb-5f754323afb0" providerId="ADAL" clId="{DF5E2424-BBA9-401C-833E-1F735DA1A17E}" dt="2019-07-04T15:29:45.026" v="17" actId="2696"/>
        <pc:sldMasterMkLst>
          <pc:docMk/>
          <pc:sldMasterMk cId="1862224126" sldId="2147483724"/>
        </pc:sldMasterMkLst>
      </pc:sldMasterChg>
    </pc:docChg>
  </pc:docChgLst>
  <pc:docChgLst>
    <pc:chgData name="Julien Ricard" userId="82a41a1c-1d90-4ba7-92bb-5f754323afb0" providerId="ADAL" clId="{EC4722DF-6045-48A4-B220-F191ACC97ED3}"/>
    <pc:docChg chg="undo custSel addSld delSld modSld sldOrd">
      <pc:chgData name="Julien Ricard" userId="82a41a1c-1d90-4ba7-92bb-5f754323afb0" providerId="ADAL" clId="{EC4722DF-6045-48A4-B220-F191ACC97ED3}" dt="2019-07-23T14:20:20.350" v="4438" actId="1038"/>
      <pc:docMkLst>
        <pc:docMk/>
      </pc:docMkLst>
      <pc:sldChg chg="ord">
        <pc:chgData name="Julien Ricard" userId="82a41a1c-1d90-4ba7-92bb-5f754323afb0" providerId="ADAL" clId="{EC4722DF-6045-48A4-B220-F191ACC97ED3}" dt="2019-07-09T17:30:14.221" v="3719"/>
        <pc:sldMkLst>
          <pc:docMk/>
          <pc:sldMk cId="1113727072" sldId="457"/>
        </pc:sldMkLst>
      </pc:sldChg>
      <pc:sldChg chg="modSp">
        <pc:chgData name="Julien Ricard" userId="82a41a1c-1d90-4ba7-92bb-5f754323afb0" providerId="ADAL" clId="{EC4722DF-6045-48A4-B220-F191ACC97ED3}" dt="2019-07-23T14:20:20.350" v="4438" actId="1038"/>
        <pc:sldMkLst>
          <pc:docMk/>
          <pc:sldMk cId="3334420359" sldId="458"/>
        </pc:sldMkLst>
        <pc:picChg chg="mod">
          <ac:chgData name="Julien Ricard" userId="82a41a1c-1d90-4ba7-92bb-5f754323afb0" providerId="ADAL" clId="{EC4722DF-6045-48A4-B220-F191ACC97ED3}" dt="2019-07-23T14:20:20.350" v="4438" actId="1038"/>
          <ac:picMkLst>
            <pc:docMk/>
            <pc:sldMk cId="3334420359" sldId="458"/>
            <ac:picMk id="7" creationId="{AB7F4259-1B20-454E-963A-1605F34B72A1}"/>
          </ac:picMkLst>
        </pc:picChg>
      </pc:sldChg>
      <pc:sldChg chg="addSp delSp modSp">
        <pc:chgData name="Julien Ricard" userId="82a41a1c-1d90-4ba7-92bb-5f754323afb0" providerId="ADAL" clId="{EC4722DF-6045-48A4-B220-F191ACC97ED3}" dt="2019-07-09T15:06:16.841" v="2597" actId="1076"/>
        <pc:sldMkLst>
          <pc:docMk/>
          <pc:sldMk cId="1028267598" sldId="459"/>
        </pc:sldMkLst>
        <pc:picChg chg="add mod">
          <ac:chgData name="Julien Ricard" userId="82a41a1c-1d90-4ba7-92bb-5f754323afb0" providerId="ADAL" clId="{EC4722DF-6045-48A4-B220-F191ACC97ED3}" dt="2019-07-09T15:05:21.625" v="2584" actId="1076"/>
          <ac:picMkLst>
            <pc:docMk/>
            <pc:sldMk cId="1028267598" sldId="459"/>
            <ac:picMk id="3" creationId="{29721E28-D123-40D0-97B9-8AC273CF4F27}"/>
          </ac:picMkLst>
        </pc:picChg>
        <pc:picChg chg="del">
          <ac:chgData name="Julien Ricard" userId="82a41a1c-1d90-4ba7-92bb-5f754323afb0" providerId="ADAL" clId="{EC4722DF-6045-48A4-B220-F191ACC97ED3}" dt="2019-07-09T15:05:47.506" v="2586" actId="478"/>
          <ac:picMkLst>
            <pc:docMk/>
            <pc:sldMk cId="1028267598" sldId="459"/>
            <ac:picMk id="6" creationId="{E28127A8-F3E0-4CC9-A858-793D61AA7AC9}"/>
          </ac:picMkLst>
        </pc:picChg>
        <pc:picChg chg="del">
          <ac:chgData name="Julien Ricard" userId="82a41a1c-1d90-4ba7-92bb-5f754323afb0" providerId="ADAL" clId="{EC4722DF-6045-48A4-B220-F191ACC97ED3}" dt="2019-07-09T15:05:51.149" v="2588" actId="478"/>
          <ac:picMkLst>
            <pc:docMk/>
            <pc:sldMk cId="1028267598" sldId="459"/>
            <ac:picMk id="7" creationId="{5F7F7134-CCC7-43B8-8DFE-5481580FDBDE}"/>
          </ac:picMkLst>
        </pc:picChg>
        <pc:picChg chg="del mod">
          <ac:chgData name="Julien Ricard" userId="82a41a1c-1d90-4ba7-92bb-5f754323afb0" providerId="ADAL" clId="{EC4722DF-6045-48A4-B220-F191ACC97ED3}" dt="2019-07-09T15:05:06.763" v="2579" actId="478"/>
          <ac:picMkLst>
            <pc:docMk/>
            <pc:sldMk cId="1028267598" sldId="459"/>
            <ac:picMk id="8" creationId="{1ED9E811-23AF-485D-BCE8-F0F8D9D4A8D9}"/>
          </ac:picMkLst>
        </pc:picChg>
        <pc:picChg chg="add mod">
          <ac:chgData name="Julien Ricard" userId="82a41a1c-1d90-4ba7-92bb-5f754323afb0" providerId="ADAL" clId="{EC4722DF-6045-48A4-B220-F191ACC97ED3}" dt="2019-07-09T15:06:16.841" v="2597" actId="1076"/>
          <ac:picMkLst>
            <pc:docMk/>
            <pc:sldMk cId="1028267598" sldId="459"/>
            <ac:picMk id="9" creationId="{D949A978-22B2-4F89-B25F-D40BC15B92C0}"/>
          </ac:picMkLst>
        </pc:picChg>
        <pc:picChg chg="add mod">
          <ac:chgData name="Julien Ricard" userId="82a41a1c-1d90-4ba7-92bb-5f754323afb0" providerId="ADAL" clId="{EC4722DF-6045-48A4-B220-F191ACC97ED3}" dt="2019-07-09T15:06:11.550" v="2595" actId="1076"/>
          <ac:picMkLst>
            <pc:docMk/>
            <pc:sldMk cId="1028267598" sldId="459"/>
            <ac:picMk id="10" creationId="{4BD5E558-2972-4E69-9F15-C8F198CE171B}"/>
          </ac:picMkLst>
        </pc:picChg>
      </pc:sldChg>
      <pc:sldChg chg="ord">
        <pc:chgData name="Julien Ricard" userId="82a41a1c-1d90-4ba7-92bb-5f754323afb0" providerId="ADAL" clId="{EC4722DF-6045-48A4-B220-F191ACC97ED3}" dt="2019-07-09T17:30:14.221" v="3719"/>
        <pc:sldMkLst>
          <pc:docMk/>
          <pc:sldMk cId="4007274146" sldId="460"/>
        </pc:sldMkLst>
      </pc:sldChg>
      <pc:sldChg chg="ord">
        <pc:chgData name="Julien Ricard" userId="82a41a1c-1d90-4ba7-92bb-5f754323afb0" providerId="ADAL" clId="{EC4722DF-6045-48A4-B220-F191ACC97ED3}" dt="2019-07-09T17:30:14.221" v="3719"/>
        <pc:sldMkLst>
          <pc:docMk/>
          <pc:sldMk cId="2193080126" sldId="461"/>
        </pc:sldMkLst>
      </pc:sldChg>
      <pc:sldChg chg="ord">
        <pc:chgData name="Julien Ricard" userId="82a41a1c-1d90-4ba7-92bb-5f754323afb0" providerId="ADAL" clId="{EC4722DF-6045-48A4-B220-F191ACC97ED3}" dt="2019-07-09T17:30:14.221" v="3719"/>
        <pc:sldMkLst>
          <pc:docMk/>
          <pc:sldMk cId="3530654235" sldId="462"/>
        </pc:sldMkLst>
      </pc:sldChg>
      <pc:sldChg chg="ord">
        <pc:chgData name="Julien Ricard" userId="82a41a1c-1d90-4ba7-92bb-5f754323afb0" providerId="ADAL" clId="{EC4722DF-6045-48A4-B220-F191ACC97ED3}" dt="2019-07-09T17:30:14.221" v="3719"/>
        <pc:sldMkLst>
          <pc:docMk/>
          <pc:sldMk cId="1351731082" sldId="463"/>
        </pc:sldMkLst>
      </pc:sldChg>
      <pc:sldChg chg="ord">
        <pc:chgData name="Julien Ricard" userId="82a41a1c-1d90-4ba7-92bb-5f754323afb0" providerId="ADAL" clId="{EC4722DF-6045-48A4-B220-F191ACC97ED3}" dt="2019-07-09T17:30:14.221" v="3719"/>
        <pc:sldMkLst>
          <pc:docMk/>
          <pc:sldMk cId="3555929065" sldId="464"/>
        </pc:sldMkLst>
      </pc:sldChg>
      <pc:sldChg chg="ord">
        <pc:chgData name="Julien Ricard" userId="82a41a1c-1d90-4ba7-92bb-5f754323afb0" providerId="ADAL" clId="{EC4722DF-6045-48A4-B220-F191ACC97ED3}" dt="2019-07-09T17:30:14.221" v="3719"/>
        <pc:sldMkLst>
          <pc:docMk/>
          <pc:sldMk cId="1815867932" sldId="465"/>
        </pc:sldMkLst>
      </pc:sldChg>
      <pc:sldChg chg="modSp add">
        <pc:chgData name="Julien Ricard" userId="82a41a1c-1d90-4ba7-92bb-5f754323afb0" providerId="ADAL" clId="{EC4722DF-6045-48A4-B220-F191ACC97ED3}" dt="2019-07-09T14:29:53.359" v="1331" actId="20577"/>
        <pc:sldMkLst>
          <pc:docMk/>
          <pc:sldMk cId="1254387280" sldId="467"/>
        </pc:sldMkLst>
        <pc:spChg chg="mod">
          <ac:chgData name="Julien Ricard" userId="82a41a1c-1d90-4ba7-92bb-5f754323afb0" providerId="ADAL" clId="{EC4722DF-6045-48A4-B220-F191ACC97ED3}" dt="2019-07-09T13:34:53.078" v="63" actId="20577"/>
          <ac:spMkLst>
            <pc:docMk/>
            <pc:sldMk cId="1254387280" sldId="467"/>
            <ac:spMk id="2" creationId="{7F24520F-BF0A-4D8F-973A-D83A20DEE553}"/>
          </ac:spMkLst>
        </pc:spChg>
        <pc:spChg chg="mod">
          <ac:chgData name="Julien Ricard" userId="82a41a1c-1d90-4ba7-92bb-5f754323afb0" providerId="ADAL" clId="{EC4722DF-6045-48A4-B220-F191ACC97ED3}" dt="2019-07-09T14:29:53.359" v="1331" actId="20577"/>
          <ac:spMkLst>
            <pc:docMk/>
            <pc:sldMk cId="1254387280" sldId="467"/>
            <ac:spMk id="3" creationId="{5AD5FCAE-8DBF-4828-8E8B-B1E8F617DBD3}"/>
          </ac:spMkLst>
        </pc:spChg>
      </pc:sldChg>
      <pc:sldChg chg="modSp add ord">
        <pc:chgData name="Julien Ricard" userId="82a41a1c-1d90-4ba7-92bb-5f754323afb0" providerId="ADAL" clId="{EC4722DF-6045-48A4-B220-F191ACC97ED3}" dt="2019-07-10T08:05:13.027" v="4138"/>
        <pc:sldMkLst>
          <pc:docMk/>
          <pc:sldMk cId="2469481753" sldId="468"/>
        </pc:sldMkLst>
        <pc:spChg chg="mod">
          <ac:chgData name="Julien Ricard" userId="82a41a1c-1d90-4ba7-92bb-5f754323afb0" providerId="ADAL" clId="{EC4722DF-6045-48A4-B220-F191ACC97ED3}" dt="2019-07-09T13:38:14.598" v="400" actId="20577"/>
          <ac:spMkLst>
            <pc:docMk/>
            <pc:sldMk cId="2469481753" sldId="468"/>
            <ac:spMk id="2" creationId="{4FC93FE3-B13D-4DFF-9EB2-5294A6FE76BF}"/>
          </ac:spMkLst>
        </pc:spChg>
        <pc:spChg chg="mod">
          <ac:chgData name="Julien Ricard" userId="82a41a1c-1d90-4ba7-92bb-5f754323afb0" providerId="ADAL" clId="{EC4722DF-6045-48A4-B220-F191ACC97ED3}" dt="2019-07-09T17:18:15.330" v="3718" actId="20577"/>
          <ac:spMkLst>
            <pc:docMk/>
            <pc:sldMk cId="2469481753" sldId="468"/>
            <ac:spMk id="3" creationId="{0B007CA1-57D3-4CEF-9F82-C4EFFA6B5350}"/>
          </ac:spMkLst>
        </pc:spChg>
      </pc:sldChg>
      <pc:sldChg chg="delSp modSp add">
        <pc:chgData name="Julien Ricard" userId="82a41a1c-1d90-4ba7-92bb-5f754323afb0" providerId="ADAL" clId="{EC4722DF-6045-48A4-B220-F191ACC97ED3}" dt="2019-07-10T08:27:55.924" v="4404" actId="20577"/>
        <pc:sldMkLst>
          <pc:docMk/>
          <pc:sldMk cId="474928939" sldId="470"/>
        </pc:sldMkLst>
        <pc:spChg chg="mod">
          <ac:chgData name="Julien Ricard" userId="82a41a1c-1d90-4ba7-92bb-5f754323afb0" providerId="ADAL" clId="{EC4722DF-6045-48A4-B220-F191ACC97ED3}" dt="2019-07-09T17:15:18.702" v="3688" actId="27636"/>
          <ac:spMkLst>
            <pc:docMk/>
            <pc:sldMk cId="474928939" sldId="470"/>
            <ac:spMk id="2" creationId="{D58DE9CD-BEAA-4F46-B224-E0957A9D86F0}"/>
          </ac:spMkLst>
        </pc:spChg>
        <pc:spChg chg="mod">
          <ac:chgData name="Julien Ricard" userId="82a41a1c-1d90-4ba7-92bb-5f754323afb0" providerId="ADAL" clId="{EC4722DF-6045-48A4-B220-F191ACC97ED3}" dt="2019-07-10T08:27:55.924" v="4404" actId="20577"/>
          <ac:spMkLst>
            <pc:docMk/>
            <pc:sldMk cId="474928939" sldId="470"/>
            <ac:spMk id="3" creationId="{91FE63EB-99D4-4E36-8D45-AA6826ACA398}"/>
          </ac:spMkLst>
        </pc:spChg>
        <pc:spChg chg="del mod">
          <ac:chgData name="Julien Ricard" userId="82a41a1c-1d90-4ba7-92bb-5f754323afb0" providerId="ADAL" clId="{EC4722DF-6045-48A4-B220-F191ACC97ED3}" dt="2019-07-10T08:09:25.845" v="4148" actId="478"/>
          <ac:spMkLst>
            <pc:docMk/>
            <pc:sldMk cId="474928939" sldId="470"/>
            <ac:spMk id="7" creationId="{13189FD8-56F3-43F8-AE17-FBD456504700}"/>
          </ac:spMkLst>
        </pc:spChg>
      </pc:sldChg>
      <pc:sldChg chg="add">
        <pc:chgData name="Julien Ricard" userId="82a41a1c-1d90-4ba7-92bb-5f754323afb0" providerId="ADAL" clId="{EC4722DF-6045-48A4-B220-F191ACC97ED3}" dt="2019-07-09T15:04:33.695" v="2577"/>
        <pc:sldMkLst>
          <pc:docMk/>
          <pc:sldMk cId="4010427663" sldId="471"/>
        </pc:sldMkLst>
      </pc:sldChg>
      <pc:sldChg chg="modSp add">
        <pc:chgData name="Julien Ricard" userId="82a41a1c-1d90-4ba7-92bb-5f754323afb0" providerId="ADAL" clId="{EC4722DF-6045-48A4-B220-F191ACC97ED3}" dt="2019-07-10T08:29:05.157" v="4424" actId="20577"/>
        <pc:sldMkLst>
          <pc:docMk/>
          <pc:sldMk cId="2363801167" sldId="472"/>
        </pc:sldMkLst>
        <pc:spChg chg="mod">
          <ac:chgData name="Julien Ricard" userId="82a41a1c-1d90-4ba7-92bb-5f754323afb0" providerId="ADAL" clId="{EC4722DF-6045-48A4-B220-F191ACC97ED3}" dt="2019-07-10T08:29:05.157" v="4424" actId="20577"/>
          <ac:spMkLst>
            <pc:docMk/>
            <pc:sldMk cId="2363801167" sldId="472"/>
            <ac:spMk id="3" creationId="{F575C4A0-6693-486A-8A5D-176FDF9147FF}"/>
          </ac:spMkLst>
        </pc:spChg>
      </pc:sldChg>
      <pc:sldChg chg="modSp add">
        <pc:chgData name="Julien Ricard" userId="82a41a1c-1d90-4ba7-92bb-5f754323afb0" providerId="ADAL" clId="{EC4722DF-6045-48A4-B220-F191ACC97ED3}" dt="2019-07-10T08:30:05.088" v="4437" actId="20577"/>
        <pc:sldMkLst>
          <pc:docMk/>
          <pc:sldMk cId="2771697470" sldId="473"/>
        </pc:sldMkLst>
        <pc:spChg chg="mod">
          <ac:chgData name="Julien Ricard" userId="82a41a1c-1d90-4ba7-92bb-5f754323afb0" providerId="ADAL" clId="{EC4722DF-6045-48A4-B220-F191ACC97ED3}" dt="2019-07-10T08:29:42.694" v="4435" actId="20577"/>
          <ac:spMkLst>
            <pc:docMk/>
            <pc:sldMk cId="2771697470" sldId="473"/>
            <ac:spMk id="2" creationId="{4FC93FE3-B13D-4DFF-9EB2-5294A6FE76BF}"/>
          </ac:spMkLst>
        </pc:spChg>
        <pc:spChg chg="mod">
          <ac:chgData name="Julien Ricard" userId="82a41a1c-1d90-4ba7-92bb-5f754323afb0" providerId="ADAL" clId="{EC4722DF-6045-48A4-B220-F191ACC97ED3}" dt="2019-07-10T08:30:05.088" v="4437" actId="20577"/>
          <ac:spMkLst>
            <pc:docMk/>
            <pc:sldMk cId="2771697470" sldId="473"/>
            <ac:spMk id="3" creationId="{0B007CA1-57D3-4CEF-9F82-C4EFFA6B5350}"/>
          </ac:spMkLst>
        </pc:spChg>
      </pc:sldChg>
      <pc:sldChg chg="add ord">
        <pc:chgData name="Julien Ricard" userId="82a41a1c-1d90-4ba7-92bb-5f754323afb0" providerId="ADAL" clId="{EC4722DF-6045-48A4-B220-F191ACC97ED3}" dt="2019-07-10T08:09:19.559" v="4147"/>
        <pc:sldMkLst>
          <pc:docMk/>
          <pc:sldMk cId="3452647750" sldId="474"/>
        </pc:sldMkLst>
      </pc:sldChg>
    </pc:docChg>
  </pc:docChgLst>
  <pc:docChgLst>
    <pc:chgData name="Julien Ricard" userId="82a41a1c-1d90-4ba7-92bb-5f754323afb0" providerId="ADAL" clId="{4303C146-09D3-4474-9F00-BE9F9517B364}"/>
    <pc:docChg chg="undo custSel addSld delSld modSld">
      <pc:chgData name="Julien Ricard" userId="82a41a1c-1d90-4ba7-92bb-5f754323afb0" providerId="ADAL" clId="{4303C146-09D3-4474-9F00-BE9F9517B364}" dt="2019-07-06T12:35:20.968" v="172" actId="20577"/>
      <pc:docMkLst>
        <pc:docMk/>
      </pc:docMkLst>
      <pc:sldChg chg="modSp">
        <pc:chgData name="Julien Ricard" userId="82a41a1c-1d90-4ba7-92bb-5f754323afb0" providerId="ADAL" clId="{4303C146-09D3-4474-9F00-BE9F9517B364}" dt="2019-07-06T07:44:14.439" v="59" actId="20577"/>
        <pc:sldMkLst>
          <pc:docMk/>
          <pc:sldMk cId="3588621001" sldId="418"/>
        </pc:sldMkLst>
        <pc:spChg chg="mod">
          <ac:chgData name="Julien Ricard" userId="82a41a1c-1d90-4ba7-92bb-5f754323afb0" providerId="ADAL" clId="{4303C146-09D3-4474-9F00-BE9F9517B364}" dt="2019-07-06T07:44:14.439" v="59" actId="20577"/>
          <ac:spMkLst>
            <pc:docMk/>
            <pc:sldMk cId="3588621001" sldId="418"/>
            <ac:spMk id="10" creationId="{0C1F775D-E51D-4889-96EB-E768176AB41C}"/>
          </ac:spMkLst>
        </pc:spChg>
      </pc:sldChg>
      <pc:sldChg chg="modSp">
        <pc:chgData name="Julien Ricard" userId="82a41a1c-1d90-4ba7-92bb-5f754323afb0" providerId="ADAL" clId="{4303C146-09D3-4474-9F00-BE9F9517B364}" dt="2019-07-06T07:43:54.102" v="54" actId="5793"/>
        <pc:sldMkLst>
          <pc:docMk/>
          <pc:sldMk cId="489138459" sldId="446"/>
        </pc:sldMkLst>
        <pc:spChg chg="mod">
          <ac:chgData name="Julien Ricard" userId="82a41a1c-1d90-4ba7-92bb-5f754323afb0" providerId="ADAL" clId="{4303C146-09D3-4474-9F00-BE9F9517B364}" dt="2019-07-06T07:43:54.102" v="54" actId="5793"/>
          <ac:spMkLst>
            <pc:docMk/>
            <pc:sldMk cId="489138459" sldId="446"/>
            <ac:spMk id="5" creationId="{5B10AB9C-81B7-D941-8463-C315272D2E79}"/>
          </ac:spMkLst>
        </pc:spChg>
      </pc:sldChg>
      <pc:sldChg chg="addSp delSp modSp">
        <pc:chgData name="Julien Ricard" userId="82a41a1c-1d90-4ba7-92bb-5f754323afb0" providerId="ADAL" clId="{4303C146-09D3-4474-9F00-BE9F9517B364}" dt="2019-07-06T12:35:20.968" v="172" actId="20577"/>
        <pc:sldMkLst>
          <pc:docMk/>
          <pc:sldMk cId="987712969" sldId="454"/>
        </pc:sldMkLst>
        <pc:spChg chg="mod">
          <ac:chgData name="Julien Ricard" userId="82a41a1c-1d90-4ba7-92bb-5f754323afb0" providerId="ADAL" clId="{4303C146-09D3-4474-9F00-BE9F9517B364}" dt="2019-07-06T12:35:20.968" v="172" actId="20577"/>
          <ac:spMkLst>
            <pc:docMk/>
            <pc:sldMk cId="987712969" sldId="454"/>
            <ac:spMk id="10" creationId="{46961BFE-6391-421F-9493-836CFACACC41}"/>
          </ac:spMkLst>
        </pc:spChg>
        <pc:picChg chg="add del mod">
          <ac:chgData name="Julien Ricard" userId="82a41a1c-1d90-4ba7-92bb-5f754323afb0" providerId="ADAL" clId="{4303C146-09D3-4474-9F00-BE9F9517B364}" dt="2019-07-06T12:34:04.517" v="157" actId="478"/>
          <ac:picMkLst>
            <pc:docMk/>
            <pc:sldMk cId="987712969" sldId="454"/>
            <ac:picMk id="3" creationId="{E94098F6-24F6-4555-A799-D653E67B41EA}"/>
          </ac:picMkLst>
        </pc:picChg>
        <pc:picChg chg="del">
          <ac:chgData name="Julien Ricard" userId="82a41a1c-1d90-4ba7-92bb-5f754323afb0" providerId="ADAL" clId="{4303C146-09D3-4474-9F00-BE9F9517B364}" dt="2019-07-06T12:34:43.209" v="162" actId="478"/>
          <ac:picMkLst>
            <pc:docMk/>
            <pc:sldMk cId="987712969" sldId="454"/>
            <ac:picMk id="6" creationId="{4BAEA2D2-7C19-4956-8585-925F2A5BA951}"/>
          </ac:picMkLst>
        </pc:picChg>
        <pc:picChg chg="del">
          <ac:chgData name="Julien Ricard" userId="82a41a1c-1d90-4ba7-92bb-5f754323afb0" providerId="ADAL" clId="{4303C146-09D3-4474-9F00-BE9F9517B364}" dt="2019-07-06T12:35:12.045" v="168" actId="478"/>
          <ac:picMkLst>
            <pc:docMk/>
            <pc:sldMk cId="987712969" sldId="454"/>
            <ac:picMk id="7" creationId="{E35101C0-EA5E-4A34-8621-7493067499EF}"/>
          </ac:picMkLst>
        </pc:picChg>
        <pc:picChg chg="add mod">
          <ac:chgData name="Julien Ricard" userId="82a41a1c-1d90-4ba7-92bb-5f754323afb0" providerId="ADAL" clId="{4303C146-09D3-4474-9F00-BE9F9517B364}" dt="2019-07-06T12:34:45.442" v="163" actId="1076"/>
          <ac:picMkLst>
            <pc:docMk/>
            <pc:sldMk cId="987712969" sldId="454"/>
            <ac:picMk id="8" creationId="{411BD8C3-F4E9-4ED4-8398-9264942A25E7}"/>
          </ac:picMkLst>
        </pc:picChg>
        <pc:picChg chg="add mod">
          <ac:chgData name="Julien Ricard" userId="82a41a1c-1d90-4ba7-92bb-5f754323afb0" providerId="ADAL" clId="{4303C146-09D3-4474-9F00-BE9F9517B364}" dt="2019-07-06T12:35:14.043" v="169" actId="1076"/>
          <ac:picMkLst>
            <pc:docMk/>
            <pc:sldMk cId="987712969" sldId="454"/>
            <ac:picMk id="9" creationId="{D1C66FBC-684A-487B-9481-9CA6CBD6A14A}"/>
          </ac:picMkLst>
        </pc:picChg>
      </pc:sldChg>
      <pc:sldChg chg="modSp">
        <pc:chgData name="Julien Ricard" userId="82a41a1c-1d90-4ba7-92bb-5f754323afb0" providerId="ADAL" clId="{4303C146-09D3-4474-9F00-BE9F9517B364}" dt="2019-07-06T08:18:05.116" v="146" actId="20577"/>
        <pc:sldMkLst>
          <pc:docMk/>
          <pc:sldMk cId="338523794" sldId="456"/>
        </pc:sldMkLst>
        <pc:spChg chg="mod ord">
          <ac:chgData name="Julien Ricard" userId="82a41a1c-1d90-4ba7-92bb-5f754323afb0" providerId="ADAL" clId="{4303C146-09D3-4474-9F00-BE9F9517B364}" dt="2019-07-06T08:18:05.116" v="146" actId="20577"/>
          <ac:spMkLst>
            <pc:docMk/>
            <pc:sldMk cId="338523794" sldId="456"/>
            <ac:spMk id="4" creationId="{B46092D3-87A9-437E-A136-76ECBD137CFA}"/>
          </ac:spMkLst>
        </pc:spChg>
      </pc:sldChg>
      <pc:sldChg chg="addSp delSp modSp mod">
        <pc:chgData name="Julien Ricard" userId="82a41a1c-1d90-4ba7-92bb-5f754323afb0" providerId="ADAL" clId="{4303C146-09D3-4474-9F00-BE9F9517B364}" dt="2019-07-06T08:52:14.465" v="150" actId="14100"/>
        <pc:sldMkLst>
          <pc:docMk/>
          <pc:sldMk cId="1113727072" sldId="457"/>
        </pc:sldMkLst>
        <pc:graphicFrameChg chg="add">
          <ac:chgData name="Julien Ricard" userId="82a41a1c-1d90-4ba7-92bb-5f754323afb0" providerId="ADAL" clId="{4303C146-09D3-4474-9F00-BE9F9517B364}" dt="2019-07-06T07:40:40.586" v="28"/>
          <ac:graphicFrameMkLst>
            <pc:docMk/>
            <pc:sldMk cId="1113727072" sldId="457"/>
            <ac:graphicFrameMk id="9" creationId="{74F576F2-146E-4A00-B8B1-AB2CD0596C10}"/>
          </ac:graphicFrameMkLst>
        </pc:graphicFrameChg>
        <pc:graphicFrameChg chg="add">
          <ac:chgData name="Julien Ricard" userId="82a41a1c-1d90-4ba7-92bb-5f754323afb0" providerId="ADAL" clId="{4303C146-09D3-4474-9F00-BE9F9517B364}" dt="2019-07-06T07:40:40.586" v="28"/>
          <ac:graphicFrameMkLst>
            <pc:docMk/>
            <pc:sldMk cId="1113727072" sldId="457"/>
            <ac:graphicFrameMk id="10" creationId="{71EE68B6-4CC1-4632-8B44-226957F85E0F}"/>
          </ac:graphicFrameMkLst>
        </pc:graphicFrameChg>
        <pc:picChg chg="add mod">
          <ac:chgData name="Julien Ricard" userId="82a41a1c-1d90-4ba7-92bb-5f754323afb0" providerId="ADAL" clId="{4303C146-09D3-4474-9F00-BE9F9517B364}" dt="2019-07-06T07:39:23.622" v="18" actId="1076"/>
          <ac:picMkLst>
            <pc:docMk/>
            <pc:sldMk cId="1113727072" sldId="457"/>
            <ac:picMk id="3" creationId="{DC37040C-5C02-4C69-8889-92C566975C73}"/>
          </ac:picMkLst>
        </pc:picChg>
        <pc:picChg chg="add mod">
          <ac:chgData name="Julien Ricard" userId="82a41a1c-1d90-4ba7-92bb-5f754323afb0" providerId="ADAL" clId="{4303C146-09D3-4474-9F00-BE9F9517B364}" dt="2019-07-06T07:40:55.801" v="32" actId="1076"/>
          <ac:picMkLst>
            <pc:docMk/>
            <pc:sldMk cId="1113727072" sldId="457"/>
            <ac:picMk id="6" creationId="{DF7C73BB-6C4F-4F70-A3CE-512B610C1F21}"/>
          </ac:picMkLst>
        </pc:picChg>
        <pc:picChg chg="add mod">
          <ac:chgData name="Julien Ricard" userId="82a41a1c-1d90-4ba7-92bb-5f754323afb0" providerId="ADAL" clId="{4303C146-09D3-4474-9F00-BE9F9517B364}" dt="2019-07-06T08:52:14.465" v="150" actId="14100"/>
          <ac:picMkLst>
            <pc:docMk/>
            <pc:sldMk cId="1113727072" sldId="457"/>
            <ac:picMk id="7" creationId="{470C6E3B-B49E-46B8-95A8-329E32515445}"/>
          </ac:picMkLst>
        </pc:picChg>
        <pc:picChg chg="del">
          <ac:chgData name="Julien Ricard" userId="82a41a1c-1d90-4ba7-92bb-5f754323afb0" providerId="ADAL" clId="{4303C146-09D3-4474-9F00-BE9F9517B364}" dt="2019-07-06T07:39:13.920" v="14" actId="478"/>
          <ac:picMkLst>
            <pc:docMk/>
            <pc:sldMk cId="1113727072" sldId="457"/>
            <ac:picMk id="17" creationId="{73190DD5-F5B9-417C-BCBB-9BBFCFDFA41F}"/>
          </ac:picMkLst>
        </pc:picChg>
        <pc:picChg chg="del">
          <ac:chgData name="Julien Ricard" userId="82a41a1c-1d90-4ba7-92bb-5f754323afb0" providerId="ADAL" clId="{4303C146-09D3-4474-9F00-BE9F9517B364}" dt="2019-07-06T07:40:33.128" v="25" actId="478"/>
          <ac:picMkLst>
            <pc:docMk/>
            <pc:sldMk cId="1113727072" sldId="457"/>
            <ac:picMk id="19" creationId="{5D4024AA-F0B7-4D51-99FC-A1A5EA197AFD}"/>
          </ac:picMkLst>
        </pc:picChg>
        <pc:picChg chg="del">
          <ac:chgData name="Julien Ricard" userId="82a41a1c-1d90-4ba7-92bb-5f754323afb0" providerId="ADAL" clId="{4303C146-09D3-4474-9F00-BE9F9517B364}" dt="2019-07-06T07:40:33.128" v="25" actId="478"/>
          <ac:picMkLst>
            <pc:docMk/>
            <pc:sldMk cId="1113727072" sldId="457"/>
            <ac:picMk id="20" creationId="{6FEAAFF5-8D5D-4FB4-9AB8-006EFB55B6A5}"/>
          </ac:picMkLst>
        </pc:picChg>
      </pc:sldChg>
      <pc:sldChg chg="modSp">
        <pc:chgData name="Julien Ricard" userId="82a41a1c-1d90-4ba7-92bb-5f754323afb0" providerId="ADAL" clId="{4303C146-09D3-4474-9F00-BE9F9517B364}" dt="2019-07-06T07:45:49.501" v="69" actId="20577"/>
        <pc:sldMkLst>
          <pc:docMk/>
          <pc:sldMk cId="3334420359" sldId="458"/>
        </pc:sldMkLst>
        <pc:spChg chg="mod">
          <ac:chgData name="Julien Ricard" userId="82a41a1c-1d90-4ba7-92bb-5f754323afb0" providerId="ADAL" clId="{4303C146-09D3-4474-9F00-BE9F9517B364}" dt="2019-07-06T07:45:49.501" v="69" actId="20577"/>
          <ac:spMkLst>
            <pc:docMk/>
            <pc:sldMk cId="3334420359" sldId="458"/>
            <ac:spMk id="2" creationId="{EBF7FC56-4113-42ED-8E5E-5A711B9A3437}"/>
          </ac:spMkLst>
        </pc:spChg>
      </pc:sldChg>
      <pc:sldChg chg="addSp delSp modSp">
        <pc:chgData name="Julien Ricard" userId="82a41a1c-1d90-4ba7-92bb-5f754323afb0" providerId="ADAL" clId="{4303C146-09D3-4474-9F00-BE9F9517B364}" dt="2019-07-06T07:40:00.148" v="24" actId="1076"/>
        <pc:sldMkLst>
          <pc:docMk/>
          <pc:sldMk cId="1028267598" sldId="459"/>
        </pc:sldMkLst>
        <pc:picChg chg="add del mod">
          <ac:chgData name="Julien Ricard" userId="82a41a1c-1d90-4ba7-92bb-5f754323afb0" providerId="ADAL" clId="{4303C146-09D3-4474-9F00-BE9F9517B364}" dt="2019-07-06T07:39:57.350" v="23" actId="478"/>
          <ac:picMkLst>
            <pc:docMk/>
            <pc:sldMk cId="1028267598" sldId="459"/>
            <ac:picMk id="3" creationId="{351A7738-58A2-48F6-8F4F-887CB9B4F629}"/>
          </ac:picMkLst>
        </pc:picChg>
        <pc:picChg chg="add mod">
          <ac:chgData name="Julien Ricard" userId="82a41a1c-1d90-4ba7-92bb-5f754323afb0" providerId="ADAL" clId="{4303C146-09D3-4474-9F00-BE9F9517B364}" dt="2019-07-06T07:38:39.445" v="13" actId="1076"/>
          <ac:picMkLst>
            <pc:docMk/>
            <pc:sldMk cId="1028267598" sldId="459"/>
            <ac:picMk id="6" creationId="{E28127A8-F3E0-4CC9-A858-793D61AA7AC9}"/>
          </ac:picMkLst>
        </pc:picChg>
        <pc:picChg chg="add mod">
          <ac:chgData name="Julien Ricard" userId="82a41a1c-1d90-4ba7-92bb-5f754323afb0" providerId="ADAL" clId="{4303C146-09D3-4474-9F00-BE9F9517B364}" dt="2019-07-06T07:38:39.445" v="13" actId="1076"/>
          <ac:picMkLst>
            <pc:docMk/>
            <pc:sldMk cId="1028267598" sldId="459"/>
            <ac:picMk id="7" creationId="{5F7F7134-CCC7-43B8-8DFE-5481580FDBDE}"/>
          </ac:picMkLst>
        </pc:picChg>
        <pc:picChg chg="add mod">
          <ac:chgData name="Julien Ricard" userId="82a41a1c-1d90-4ba7-92bb-5f754323afb0" providerId="ADAL" clId="{4303C146-09D3-4474-9F00-BE9F9517B364}" dt="2019-07-06T07:40:00.148" v="24" actId="1076"/>
          <ac:picMkLst>
            <pc:docMk/>
            <pc:sldMk cId="1028267598" sldId="459"/>
            <ac:picMk id="8" creationId="{1ED9E811-23AF-485D-BCE8-F0F8D9D4A8D9}"/>
          </ac:picMkLst>
        </pc:picChg>
        <pc:picChg chg="del">
          <ac:chgData name="Julien Ricard" userId="82a41a1c-1d90-4ba7-92bb-5f754323afb0" providerId="ADAL" clId="{4303C146-09D3-4474-9F00-BE9F9517B364}" dt="2019-07-06T07:37:30.899" v="1" actId="478"/>
          <ac:picMkLst>
            <pc:docMk/>
            <pc:sldMk cId="1028267598" sldId="459"/>
            <ac:picMk id="15" creationId="{C5808C72-E54F-4986-BF34-EAEACBC778B6}"/>
          </ac:picMkLst>
        </pc:picChg>
        <pc:picChg chg="del">
          <ac:chgData name="Julien Ricard" userId="82a41a1c-1d90-4ba7-92bb-5f754323afb0" providerId="ADAL" clId="{4303C146-09D3-4474-9F00-BE9F9517B364}" dt="2019-07-06T07:38:13.292" v="5" actId="478"/>
          <ac:picMkLst>
            <pc:docMk/>
            <pc:sldMk cId="1028267598" sldId="459"/>
            <ac:picMk id="16" creationId="{10CA4370-DE99-4511-93AE-68D1D6748787}"/>
          </ac:picMkLst>
        </pc:picChg>
        <pc:picChg chg="del">
          <ac:chgData name="Julien Ricard" userId="82a41a1c-1d90-4ba7-92bb-5f754323afb0" providerId="ADAL" clId="{4303C146-09D3-4474-9F00-BE9F9517B364}" dt="2019-07-06T07:38:13.775" v="6" actId="478"/>
          <ac:picMkLst>
            <pc:docMk/>
            <pc:sldMk cId="1028267598" sldId="459"/>
            <ac:picMk id="18" creationId="{B99F202E-90CD-43C7-B359-C007D41463F7}"/>
          </ac:picMkLst>
        </pc:picChg>
      </pc:sldChg>
    </pc:docChg>
  </pc:docChgLst>
  <pc:docChgLst>
    <pc:chgData name="Joan Llach" userId="3ddac7e2-d0e1-43fb-be8c-2cc36f21488d" providerId="ADAL" clId="{26F7D524-C1A3-4C87-8D9D-D5DE2B4EA5BA}"/>
    <pc:docChg chg="modSld">
      <pc:chgData name="Joan Llach" userId="3ddac7e2-d0e1-43fb-be8c-2cc36f21488d" providerId="ADAL" clId="{26F7D524-C1A3-4C87-8D9D-D5DE2B4EA5BA}" dt="2019-07-09T16:14:52.390" v="3" actId="20577"/>
      <pc:docMkLst>
        <pc:docMk/>
      </pc:docMkLst>
      <pc:sldChg chg="modSp">
        <pc:chgData name="Joan Llach" userId="3ddac7e2-d0e1-43fb-be8c-2cc36f21488d" providerId="ADAL" clId="{26F7D524-C1A3-4C87-8D9D-D5DE2B4EA5BA}" dt="2019-07-09T16:14:52.390" v="3" actId="20577"/>
        <pc:sldMkLst>
          <pc:docMk/>
          <pc:sldMk cId="1254387280" sldId="467"/>
        </pc:sldMkLst>
        <pc:spChg chg="mod">
          <ac:chgData name="Joan Llach" userId="3ddac7e2-d0e1-43fb-be8c-2cc36f21488d" providerId="ADAL" clId="{26F7D524-C1A3-4C87-8D9D-D5DE2B4EA5BA}" dt="2019-07-09T16:14:52.390" v="3" actId="20577"/>
          <ac:spMkLst>
            <pc:docMk/>
            <pc:sldMk cId="1254387280" sldId="467"/>
            <ac:spMk id="3" creationId="{5AD5FCAE-8DBF-4828-8E8B-B1E8F617DBD3}"/>
          </ac:spMkLst>
        </pc:spChg>
      </pc:sldChg>
    </pc:docChg>
  </pc:docChgLst>
  <pc:docChgLst>
    <pc:chgData name="Julien Ricard" userId="82a41a1c-1d90-4ba7-92bb-5f754323afb0" providerId="ADAL" clId="{EC061E32-86ED-4728-82B3-A303F0CE61FB}"/>
    <pc:docChg chg="custSel modSld">
      <pc:chgData name="Julien Ricard" userId="82a41a1c-1d90-4ba7-92bb-5f754323afb0" providerId="ADAL" clId="{EC061E32-86ED-4728-82B3-A303F0CE61FB}" dt="2019-07-04T15:33:04.134" v="34" actId="20577"/>
      <pc:docMkLst>
        <pc:docMk/>
      </pc:docMkLst>
      <pc:sldChg chg="modSp">
        <pc:chgData name="Julien Ricard" userId="82a41a1c-1d90-4ba7-92bb-5f754323afb0" providerId="ADAL" clId="{EC061E32-86ED-4728-82B3-A303F0CE61FB}" dt="2019-07-04T15:33:04.134" v="34" actId="20577"/>
        <pc:sldMkLst>
          <pc:docMk/>
          <pc:sldMk cId="489138459" sldId="446"/>
        </pc:sldMkLst>
        <pc:spChg chg="mod">
          <ac:chgData name="Julien Ricard" userId="82a41a1c-1d90-4ba7-92bb-5f754323afb0" providerId="ADAL" clId="{EC061E32-86ED-4728-82B3-A303F0CE61FB}" dt="2019-07-04T15:33:04.134" v="34" actId="20577"/>
          <ac:spMkLst>
            <pc:docMk/>
            <pc:sldMk cId="489138459" sldId="446"/>
            <ac:spMk id="5" creationId="{5B10AB9C-81B7-D941-8463-C315272D2E7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© 2017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368591" y="1012742"/>
            <a:ext cx="7613502" cy="28702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dirty="0">
              <a:latin typeface="Century Gothic" panose="020B0502020202020204" pitchFamily="34" charset="0"/>
            </a:endParaRPr>
          </a:p>
          <a:p>
            <a:r>
              <a:rPr lang="fr-FR" sz="4000" dirty="0">
                <a:latin typeface="Century Gothic" panose="020B0502020202020204" pitchFamily="34" charset="0"/>
              </a:rPr>
              <a:t>M50857</a:t>
            </a:r>
          </a:p>
          <a:p>
            <a:endParaRPr lang="fr-FR" sz="4000" dirty="0">
              <a:latin typeface="Century Gothic" panose="020B0502020202020204" pitchFamily="34" charset="0"/>
            </a:endParaRPr>
          </a:p>
          <a:p>
            <a:r>
              <a:rPr lang="fr-FR" sz="4000" dirty="0">
                <a:latin typeface="Century Gothic" panose="020B0502020202020204" pitchFamily="34" charset="0"/>
              </a:rPr>
              <a:t>On EOM restrictions</a:t>
            </a:r>
            <a:br>
              <a:rPr lang="en-US" sz="4000" dirty="0">
                <a:latin typeface="Century Gothic" panose="020B0502020202020204" pitchFamily="34" charset="0"/>
              </a:rPr>
            </a:br>
            <a:endParaRPr lang="en-US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7FC56-4113-42ED-8E5E-5A711B9A3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EOM status in V-PCC profiles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F52F66-0057-43E0-88DB-1BDFCF5695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B04B93-29C0-450E-AC96-E0197D62B2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6CFB489-2911-4340-9268-45ADF1D5E3E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8" y="929574"/>
            <a:ext cx="8596029" cy="3529317"/>
          </a:xfrm>
        </p:spPr>
        <p:txBody>
          <a:bodyPr>
            <a:normAutofit/>
          </a:bodyPr>
          <a:lstStyle/>
          <a:p>
            <a:r>
              <a:rPr lang="en-US" dirty="0"/>
              <a:t>Can be activated in </a:t>
            </a:r>
            <a:r>
              <a:rPr lang="en-US" i="1" dirty="0"/>
              <a:t>Advanced.Rec1/Rec Unconstrained </a:t>
            </a:r>
            <a:r>
              <a:rPr lang="en-US" dirty="0"/>
              <a:t>profile</a:t>
            </a:r>
          </a:p>
          <a:p>
            <a:r>
              <a:rPr lang="en-US" dirty="0"/>
              <a:t>Deactivated in Basic profile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Technical rationale:</a:t>
            </a:r>
          </a:p>
          <a:p>
            <a:pPr marL="342900" lvl="1" indent="0">
              <a:buNone/>
            </a:pPr>
            <a:endParaRPr lang="en-US" dirty="0"/>
          </a:p>
          <a:p>
            <a:pPr marL="342900" lvl="1" indent="0">
              <a:buNone/>
            </a:pPr>
            <a:r>
              <a:rPr lang="en-US" sz="1400" dirty="0"/>
              <a:t>require additional decoding</a:t>
            </a:r>
          </a:p>
          <a:p>
            <a:pPr marL="342900" lvl="1" indent="0">
              <a:buNone/>
            </a:pPr>
            <a:r>
              <a:rPr lang="en-US" sz="1400" dirty="0"/>
              <a:t>even when not to be used </a:t>
            </a:r>
          </a:p>
          <a:p>
            <a:pPr marL="342900" lvl="1" indent="0">
              <a:buNone/>
            </a:pPr>
            <a:r>
              <a:rPr lang="en-US" sz="1400" dirty="0"/>
              <a:t>at reconstruction level</a:t>
            </a:r>
          </a:p>
          <a:p>
            <a:pPr marL="342900" lvl="1" indent="0">
              <a:buNone/>
            </a:pPr>
            <a:r>
              <a:rPr lang="en-US" sz="1400" dirty="0"/>
              <a:t>(e.g. Rec. Unconstrained)</a:t>
            </a:r>
          </a:p>
        </p:txBody>
      </p:sp>
      <p:pic>
        <p:nvPicPr>
          <p:cNvPr id="1026" name="Picture 10">
            <a:extLst>
              <a:ext uri="{FF2B5EF4-FFF2-40B4-BE49-F238E27FC236}">
                <a16:creationId xmlns:a16="http://schemas.microsoft.com/office/drawing/2014/main" id="{55FDDE37-03CE-4717-A390-3837662CC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51435"/>
            <a:ext cx="4034916" cy="3350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74AE957B-EC38-43EA-B5F9-4501AE60BAD6}"/>
              </a:ext>
            </a:extLst>
          </p:cNvPr>
          <p:cNvSpPr/>
          <p:nvPr/>
        </p:nvSpPr>
        <p:spPr>
          <a:xfrm>
            <a:off x="3206338" y="3265714"/>
            <a:ext cx="1134093" cy="427512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GB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0945E47-F0C4-4DBF-80FF-82EC0ADEDC1B}"/>
              </a:ext>
            </a:extLst>
          </p:cNvPr>
          <p:cNvSpPr/>
          <p:nvPr/>
        </p:nvSpPr>
        <p:spPr>
          <a:xfrm>
            <a:off x="742208" y="356260"/>
            <a:ext cx="415636" cy="243504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GB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A4F1A0A-3387-45E3-905E-9C19B117B606}"/>
              </a:ext>
            </a:extLst>
          </p:cNvPr>
          <p:cNvSpPr/>
          <p:nvPr/>
        </p:nvSpPr>
        <p:spPr>
          <a:xfrm>
            <a:off x="4572000" y="4003620"/>
            <a:ext cx="2649186" cy="6917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GB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88113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7FC56-4113-42ED-8E5E-5A711B9A3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separate EOM for Basic profile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F52F66-0057-43E0-88DB-1BDFCF5695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B04B93-29C0-450E-AC96-E0197D62B2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6CFB489-2911-4340-9268-45ADF1D5E3E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8" y="929574"/>
            <a:ext cx="8596029" cy="3529317"/>
          </a:xfrm>
        </p:spPr>
        <p:txBody>
          <a:bodyPr>
            <a:normAutofit/>
          </a:bodyPr>
          <a:lstStyle/>
          <a:p>
            <a:r>
              <a:rPr lang="en-US" dirty="0"/>
              <a:t>EOM for Basic profile adjustments:</a:t>
            </a:r>
          </a:p>
          <a:p>
            <a:pPr lvl="1"/>
            <a:r>
              <a:rPr lang="en-US" dirty="0"/>
              <a:t>Separate video for EOM (attributes)</a:t>
            </a:r>
          </a:p>
          <a:p>
            <a:pPr marL="342900" lvl="1" indent="0">
              <a:buNone/>
            </a:pPr>
            <a:r>
              <a:rPr lang="en-CA" dirty="0" err="1"/>
              <a:t>vpcc_</a:t>
            </a:r>
            <a:r>
              <a:rPr lang="en-CA" i="1" dirty="0" err="1">
                <a:highlight>
                  <a:srgbClr val="FFFF00"/>
                </a:highlight>
              </a:rPr>
              <a:t>raw</a:t>
            </a:r>
            <a:r>
              <a:rPr lang="en-CA" dirty="0" err="1"/>
              <a:t>_separate_video_present_flag</a:t>
            </a:r>
            <a:r>
              <a:rPr lang="en-CA" dirty="0"/>
              <a:t> </a:t>
            </a:r>
            <a:r>
              <a:rPr lang="en-US" i="1" dirty="0"/>
              <a:t>= 0</a:t>
            </a:r>
          </a:p>
          <a:p>
            <a:pPr marL="342900" lvl="1" indent="0">
              <a:buNone/>
            </a:pPr>
            <a:r>
              <a:rPr lang="en-CA" dirty="0" err="1">
                <a:highlight>
                  <a:srgbClr val="FFFF00"/>
                </a:highlight>
              </a:rPr>
              <a:t>epdu_patch_in_eom_video_flag</a:t>
            </a:r>
            <a:r>
              <a:rPr lang="en-CA" dirty="0">
                <a:highlight>
                  <a:srgbClr val="FFFF00"/>
                </a:highlight>
              </a:rPr>
              <a:t> </a:t>
            </a:r>
            <a:r>
              <a:rPr lang="en-CA" dirty="0"/>
              <a:t>= 1</a:t>
            </a:r>
            <a:endParaRPr lang="en-US" i="1" dirty="0"/>
          </a:p>
          <a:p>
            <a:pPr marL="342900" lvl="1" indent="0">
              <a:buNone/>
            </a:pPr>
            <a:endParaRPr lang="en-US" i="1" dirty="0"/>
          </a:p>
          <a:p>
            <a:pPr lvl="1"/>
            <a:endParaRPr lang="en-US" dirty="0"/>
          </a:p>
          <a:p>
            <a:pPr lvl="1"/>
            <a:r>
              <a:rPr lang="en-US" dirty="0"/>
              <a:t>Current EOM syntax (AFPS, PDU…)</a:t>
            </a:r>
          </a:p>
          <a:p>
            <a:pPr marL="342900" lvl="1" indent="0">
              <a:buNone/>
            </a:pPr>
            <a:r>
              <a:rPr lang="en-US" dirty="0"/>
              <a:t>can be skipped</a:t>
            </a:r>
          </a:p>
          <a:p>
            <a:pPr marL="342900" lvl="1" indent="0">
              <a:buNone/>
            </a:pPr>
            <a:r>
              <a:rPr lang="en-US" dirty="0"/>
              <a:t>(e.g. for Rec. Unconstrained)</a:t>
            </a:r>
          </a:p>
          <a:p>
            <a:pPr marL="342900" lvl="1" indent="0">
              <a:buNone/>
            </a:pPr>
            <a:endParaRPr lang="en-US" dirty="0"/>
          </a:p>
          <a:p>
            <a:pPr lvl="1"/>
            <a:r>
              <a:rPr lang="en-US" dirty="0"/>
              <a:t>Occupancy map (EOM geometry)</a:t>
            </a:r>
          </a:p>
          <a:p>
            <a:pPr marL="342900" lvl="1" indent="0">
              <a:buNone/>
            </a:pPr>
            <a:r>
              <a:rPr lang="en-US" dirty="0"/>
              <a:t> should be decoded anyway</a:t>
            </a:r>
          </a:p>
        </p:txBody>
      </p:sp>
      <p:pic>
        <p:nvPicPr>
          <p:cNvPr id="2050" name="Picture 12">
            <a:extLst>
              <a:ext uri="{FF2B5EF4-FFF2-40B4-BE49-F238E27FC236}">
                <a16:creationId xmlns:a16="http://schemas.microsoft.com/office/drawing/2014/main" id="{26097467-1792-411E-BCB5-340503B64A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205" y="1891621"/>
            <a:ext cx="4671795" cy="2739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3F6BA27-489B-458A-B930-4B0110229289}"/>
              </a:ext>
            </a:extLst>
          </p:cNvPr>
          <p:cNvSpPr/>
          <p:nvPr/>
        </p:nvSpPr>
        <p:spPr>
          <a:xfrm>
            <a:off x="7770769" y="1899708"/>
            <a:ext cx="1373231" cy="794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GB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58068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7FC56-4113-42ED-8E5E-5A711B9A3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EOM benefits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F52F66-0057-43E0-88DB-1BDFCF5695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B04B93-29C0-450E-AC96-E0197D62B2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6CFB489-2911-4340-9268-45ADF1D5E3E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8" y="929574"/>
            <a:ext cx="8596029" cy="3529317"/>
          </a:xfrm>
        </p:spPr>
        <p:txBody>
          <a:bodyPr>
            <a:normAutofit/>
          </a:bodyPr>
          <a:lstStyle/>
          <a:p>
            <a:r>
              <a:rPr lang="en-US" dirty="0"/>
              <a:t>“One map” vs “One map + </a:t>
            </a:r>
            <a:r>
              <a:rPr lang="en-US" b="1" dirty="0"/>
              <a:t>restricted</a:t>
            </a:r>
            <a:r>
              <a:rPr lang="en-US" dirty="0"/>
              <a:t> EOM” (lossless conditions)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Gains: +16% bitrate saving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555433-D43A-424C-8D29-98C52E88F8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2475" y="1619667"/>
            <a:ext cx="2928985" cy="151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764228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7FC56-4113-42ED-8E5E-5A711B9A3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F52F66-0057-43E0-88DB-1BDFCF5695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B04B93-29C0-450E-AC96-E0197D62B2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6CFB489-2911-4340-9268-45ADF1D5E3E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48574"/>
            <a:ext cx="8596029" cy="3529317"/>
          </a:xfrm>
        </p:spPr>
        <p:txBody>
          <a:bodyPr>
            <a:normAutofit/>
          </a:bodyPr>
          <a:lstStyle/>
          <a:p>
            <a:r>
              <a:rPr lang="en-US" dirty="0"/>
              <a:t>Proposal: Separate video for EOM attributes – for Basic profile</a:t>
            </a:r>
          </a:p>
          <a:p>
            <a:pPr lvl="1"/>
            <a:r>
              <a:rPr lang="en-US" i="1" dirty="0"/>
              <a:t>Separate video present flag set to 0</a:t>
            </a:r>
          </a:p>
          <a:p>
            <a:pPr marL="3429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Significant gains (one map)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Recommend to adopt EOM in Basic profile with proposed constraints</a:t>
            </a:r>
          </a:p>
          <a:p>
            <a:pPr lvl="1"/>
            <a:endParaRPr lang="en-US" dirty="0"/>
          </a:p>
          <a:p>
            <a:pPr marL="3429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342900" lvl="1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893902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8B7293-3124-480B-B869-AFE66E7FBFA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9D458F-B5CD-41EC-BB70-8E36BEEB02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46092D3-87A9-437E-A136-76ECBD137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3852379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www.w3.org/XML/1998/namespace"/>
    <ds:schemaRef ds:uri="http://purl.org/dc/elements/1.1/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883</TotalTime>
  <Words>246</Words>
  <Application>Microsoft Office PowerPoint</Application>
  <PresentationFormat>On-screen Show (16:9)</PresentationFormat>
  <Paragraphs>68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Century Gothic</vt:lpstr>
      <vt:lpstr>Intro Section Slides</vt:lpstr>
      <vt:lpstr>1_Interior Slides - blue green bottom bar</vt:lpstr>
      <vt:lpstr>PowerPoint Presentation</vt:lpstr>
      <vt:lpstr>Current EOM status in V-PCC profiles</vt:lpstr>
      <vt:lpstr>Proposal: separate EOM for Basic profile</vt:lpstr>
      <vt:lpstr>Results: EOM benefits</vt:lpstr>
      <vt:lpstr>Conclusion</vt:lpstr>
      <vt:lpstr>Thank you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Pierre Andrivon</cp:lastModifiedBy>
  <cp:revision>111</cp:revision>
  <cp:lastPrinted>2018-02-07T16:54:36Z</cp:lastPrinted>
  <dcterms:created xsi:type="dcterms:W3CDTF">2015-05-07T16:31:13Z</dcterms:created>
  <dcterms:modified xsi:type="dcterms:W3CDTF">2019-10-05T11:26:31Z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