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249" r:id="rId3"/>
    <p:sldId id="274" r:id="rId4"/>
    <p:sldId id="317" r:id="rId5"/>
    <p:sldId id="315" r:id="rId6"/>
    <p:sldId id="316" r:id="rId7"/>
    <p:sldId id="318" r:id="rId8"/>
    <p:sldId id="319" r:id="rId9"/>
    <p:sldId id="322" r:id="rId10"/>
    <p:sldId id="1214" r:id="rId11"/>
    <p:sldId id="1251" r:id="rId12"/>
    <p:sldId id="1219" r:id="rId13"/>
    <p:sldId id="1252" r:id="rId14"/>
    <p:sldId id="1255" r:id="rId15"/>
    <p:sldId id="1254" r:id="rId16"/>
    <p:sldId id="1221" r:id="rId17"/>
    <p:sldId id="1220" r:id="rId18"/>
    <p:sldId id="1222" r:id="rId19"/>
    <p:sldId id="1256" r:id="rId20"/>
    <p:sldId id="1253" r:id="rId21"/>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lach Joan" initials="LJ" lastIdx="1" clrIdx="0"/>
  <p:cmAuthor id="2" name="Schaefer Ralf" initials="SR" lastIdx="3" clrIdx="1"/>
  <p:cmAuthor id="3" name="Microsoft Office User" initials="Office" lastIdx="1" clrIdx="2"/>
  <p:cmAuthor id="4" name="Microsoft Office User" initials="Office [2]"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2C9AA1-21B4-41BE-8169-A932E6074424}" v="130" dt="2019-09-06T13:55:15.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9" autoAdjust="0"/>
    <p:restoredTop sz="94675" autoAdjust="0"/>
  </p:normalViewPr>
  <p:slideViewPr>
    <p:cSldViewPr snapToGrid="0">
      <p:cViewPr varScale="1">
        <p:scale>
          <a:sx n="117" d="100"/>
          <a:sy n="117" d="100"/>
        </p:scale>
        <p:origin x="120"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aefer Ralf" userId="0894a135-041a-4143-a223-e72443378da1" providerId="ADAL" clId="{FF5B32E1-5790-49D8-9172-F22C7C44EDCD}"/>
  </pc:docChgLst>
  <pc:docChgLst>
    <pc:chgData name="Schaefer Ralf" userId="0894a135-041a-4143-a223-e72443378da1" providerId="ADAL" clId="{7021FA42-7651-4EA5-A946-B6EB4B13B2DB}"/>
  </pc:docChgLst>
  <pc:docChgLst>
    <pc:chgData name="Schaefer Ralf" userId="0894a135-041a-4143-a223-e72443378da1" providerId="ADAL" clId="{308C60F3-1ED4-4DE0-A872-499DE304995C}"/>
  </pc:docChgLst>
  <pc:docChgLst>
    <pc:chgData name="Schaefer Ralf" userId="0894a135-041a-4143-a223-e72443378da1" providerId="ADAL" clId="{5EFAF310-5E2D-4FDC-8BBD-AE68C197E5D3}"/>
  </pc:docChgLst>
  <pc:docChgLst>
    <pc:chgData name="Schaefer Ralf" userId="0894a135-041a-4143-a223-e72443378da1" providerId="ADAL" clId="{78E39854-EDAA-44D1-B970-A735246326A3}"/>
  </pc:docChgLst>
  <pc:docChgLst>
    <pc:chgData name="Schaefer Ralf" userId="0894a135-041a-4143-a223-e72443378da1" providerId="ADAL" clId="{B91E9D4C-A56A-4B87-A5B0-3881ADEA3AD6}"/>
  </pc:docChgLst>
  <pc:docChgLst>
    <pc:chgData name="Schaefer Ralf" userId="0894a135-041a-4143-a223-e72443378da1" providerId="ADAL" clId="{E9A348CC-73F1-4B42-B1A2-A7909284B30F}"/>
  </pc:docChgLst>
  <pc:docChgLst>
    <pc:chgData name="Schaefer Ralf" userId="0894a135-041a-4143-a223-e72443378da1" providerId="ADAL" clId="{720B9922-7CE9-4AC6-91FC-E30AFDA81E5B}"/>
  </pc:docChgLst>
  <pc:docChgLst>
    <pc:chgData name="Ralf Schaefer" userId="33e27100-fb9b-4eec-9f46-f2f114ad947e" providerId="ADAL" clId="{09406FCE-FE28-42D8-9D70-0BB8AA0783F7}"/>
    <pc:docChg chg="custSel modSld">
      <pc:chgData name="Ralf Schaefer" userId="33e27100-fb9b-4eec-9f46-f2f114ad947e" providerId="ADAL" clId="{09406FCE-FE28-42D8-9D70-0BB8AA0783F7}" dt="2019-07-03T12:06:05.211" v="182" actId="13926"/>
      <pc:docMkLst>
        <pc:docMk/>
      </pc:docMkLst>
      <pc:sldChg chg="modSp">
        <pc:chgData name="Ralf Schaefer" userId="33e27100-fb9b-4eec-9f46-f2f114ad947e" providerId="ADAL" clId="{09406FCE-FE28-42D8-9D70-0BB8AA0783F7}" dt="2019-06-26T12:29:59.323" v="179" actId="14100"/>
        <pc:sldMkLst>
          <pc:docMk/>
          <pc:sldMk cId="1283663360" sldId="274"/>
        </pc:sldMkLst>
        <pc:spChg chg="mod">
          <ac:chgData name="Ralf Schaefer" userId="33e27100-fb9b-4eec-9f46-f2f114ad947e" providerId="ADAL" clId="{09406FCE-FE28-42D8-9D70-0BB8AA0783F7}" dt="2019-06-26T12:29:59.323" v="179" actId="14100"/>
          <ac:spMkLst>
            <pc:docMk/>
            <pc:sldMk cId="1283663360" sldId="274"/>
            <ac:spMk id="6" creationId="{A7828E70-A653-4BBA-8E62-49B2099B6787}"/>
          </ac:spMkLst>
        </pc:spChg>
      </pc:sldChg>
      <pc:sldChg chg="modSp">
        <pc:chgData name="Ralf Schaefer" userId="33e27100-fb9b-4eec-9f46-f2f114ad947e" providerId="ADAL" clId="{09406FCE-FE28-42D8-9D70-0BB8AA0783F7}" dt="2019-07-03T12:05:57.159" v="181" actId="13926"/>
        <pc:sldMkLst>
          <pc:docMk/>
          <pc:sldMk cId="867281615" sldId="315"/>
        </pc:sldMkLst>
        <pc:spChg chg="mod">
          <ac:chgData name="Ralf Schaefer" userId="33e27100-fb9b-4eec-9f46-f2f114ad947e" providerId="ADAL" clId="{09406FCE-FE28-42D8-9D70-0BB8AA0783F7}" dt="2019-07-03T12:05:57.159" v="181" actId="13926"/>
          <ac:spMkLst>
            <pc:docMk/>
            <pc:sldMk cId="867281615" sldId="315"/>
            <ac:spMk id="3" creationId="{4F0B2B5C-8288-4F0A-903D-3F7C2469B62B}"/>
          </ac:spMkLst>
        </pc:spChg>
      </pc:sldChg>
      <pc:sldChg chg="modSp">
        <pc:chgData name="Ralf Schaefer" userId="33e27100-fb9b-4eec-9f46-f2f114ad947e" providerId="ADAL" clId="{09406FCE-FE28-42D8-9D70-0BB8AA0783F7}" dt="2019-07-03T12:06:05.211" v="182" actId="13926"/>
        <pc:sldMkLst>
          <pc:docMk/>
          <pc:sldMk cId="3408041058" sldId="316"/>
        </pc:sldMkLst>
        <pc:spChg chg="mod">
          <ac:chgData name="Ralf Schaefer" userId="33e27100-fb9b-4eec-9f46-f2f114ad947e" providerId="ADAL" clId="{09406FCE-FE28-42D8-9D70-0BB8AA0783F7}" dt="2019-07-03T12:06:05.211" v="182" actId="13926"/>
          <ac:spMkLst>
            <pc:docMk/>
            <pc:sldMk cId="3408041058" sldId="316"/>
            <ac:spMk id="3" creationId="{4F0B2B5C-8288-4F0A-903D-3F7C2469B62B}"/>
          </ac:spMkLst>
        </pc:spChg>
      </pc:sldChg>
      <pc:sldChg chg="delSp modSp">
        <pc:chgData name="Ralf Schaefer" userId="33e27100-fb9b-4eec-9f46-f2f114ad947e" providerId="ADAL" clId="{09406FCE-FE28-42D8-9D70-0BB8AA0783F7}" dt="2019-06-25T17:03:58.947" v="68" actId="1076"/>
        <pc:sldMkLst>
          <pc:docMk/>
          <pc:sldMk cId="779372654" sldId="319"/>
        </pc:sldMkLst>
        <pc:spChg chg="mod">
          <ac:chgData name="Ralf Schaefer" userId="33e27100-fb9b-4eec-9f46-f2f114ad947e" providerId="ADAL" clId="{09406FCE-FE28-42D8-9D70-0BB8AA0783F7}" dt="2019-06-25T17:03:38.754" v="63" actId="20577"/>
          <ac:spMkLst>
            <pc:docMk/>
            <pc:sldMk cId="779372654" sldId="319"/>
            <ac:spMk id="3" creationId="{5CFA1F35-27EC-4FAA-A940-2DD12FAE54FC}"/>
          </ac:spMkLst>
        </pc:spChg>
        <pc:spChg chg="del">
          <ac:chgData name="Ralf Schaefer" userId="33e27100-fb9b-4eec-9f46-f2f114ad947e" providerId="ADAL" clId="{09406FCE-FE28-42D8-9D70-0BB8AA0783F7}" dt="2019-06-25T17:03:48.427" v="67" actId="478"/>
          <ac:spMkLst>
            <pc:docMk/>
            <pc:sldMk cId="779372654" sldId="319"/>
            <ac:spMk id="4" creationId="{0411065E-8570-4A52-B02B-4CDEF3ABF51B}"/>
          </ac:spMkLst>
        </pc:spChg>
        <pc:spChg chg="mod">
          <ac:chgData name="Ralf Schaefer" userId="33e27100-fb9b-4eec-9f46-f2f114ad947e" providerId="ADAL" clId="{09406FCE-FE28-42D8-9D70-0BB8AA0783F7}" dt="2019-06-25T17:03:58.947" v="68" actId="1076"/>
          <ac:spMkLst>
            <pc:docMk/>
            <pc:sldMk cId="779372654" sldId="319"/>
            <ac:spMk id="5" creationId="{8B58DC4E-4B43-4B0B-9A8E-B1F9A9802271}"/>
          </ac:spMkLst>
        </pc:spChg>
      </pc:sldChg>
      <pc:sldChg chg="delSp modSp">
        <pc:chgData name="Ralf Schaefer" userId="33e27100-fb9b-4eec-9f46-f2f114ad947e" providerId="ADAL" clId="{09406FCE-FE28-42D8-9D70-0BB8AA0783F7}" dt="2019-06-25T17:05:05.316" v="84" actId="14100"/>
        <pc:sldMkLst>
          <pc:docMk/>
          <pc:sldMk cId="2607294500" sldId="322"/>
        </pc:sldMkLst>
        <pc:spChg chg="mod">
          <ac:chgData name="Ralf Schaefer" userId="33e27100-fb9b-4eec-9f46-f2f114ad947e" providerId="ADAL" clId="{09406FCE-FE28-42D8-9D70-0BB8AA0783F7}" dt="2019-06-25T17:05:05.316" v="84" actId="14100"/>
          <ac:spMkLst>
            <pc:docMk/>
            <pc:sldMk cId="2607294500" sldId="322"/>
            <ac:spMk id="2" creationId="{27F52462-A2E3-4B18-8E53-1E3A0E2E2F28}"/>
          </ac:spMkLst>
        </pc:spChg>
        <pc:spChg chg="mod">
          <ac:chgData name="Ralf Schaefer" userId="33e27100-fb9b-4eec-9f46-f2f114ad947e" providerId="ADAL" clId="{09406FCE-FE28-42D8-9D70-0BB8AA0783F7}" dt="2019-06-25T17:04:13.922" v="82" actId="20577"/>
          <ac:spMkLst>
            <pc:docMk/>
            <pc:sldMk cId="2607294500" sldId="322"/>
            <ac:spMk id="3" creationId="{A60A75ED-F079-4C42-958C-F5FB825F6068}"/>
          </ac:spMkLst>
        </pc:spChg>
        <pc:spChg chg="del">
          <ac:chgData name="Ralf Schaefer" userId="33e27100-fb9b-4eec-9f46-f2f114ad947e" providerId="ADAL" clId="{09406FCE-FE28-42D8-9D70-0BB8AA0783F7}" dt="2019-06-25T17:04:20.606" v="83" actId="478"/>
          <ac:spMkLst>
            <pc:docMk/>
            <pc:sldMk cId="2607294500" sldId="322"/>
            <ac:spMk id="4" creationId="{415A4D21-DE58-4793-8990-60C642C27ECF}"/>
          </ac:spMkLst>
        </pc:spChg>
      </pc:sldChg>
      <pc:sldChg chg="modSp">
        <pc:chgData name="Ralf Schaefer" userId="33e27100-fb9b-4eec-9f46-f2f114ad947e" providerId="ADAL" clId="{09406FCE-FE28-42D8-9D70-0BB8AA0783F7}" dt="2019-06-25T17:05:37.267" v="88" actId="14100"/>
        <pc:sldMkLst>
          <pc:docMk/>
          <pc:sldMk cId="2473249169" sldId="1214"/>
        </pc:sldMkLst>
        <pc:spChg chg="mod">
          <ac:chgData name="Ralf Schaefer" userId="33e27100-fb9b-4eec-9f46-f2f114ad947e" providerId="ADAL" clId="{09406FCE-FE28-42D8-9D70-0BB8AA0783F7}" dt="2019-06-25T17:05:37.267" v="88" actId="14100"/>
          <ac:spMkLst>
            <pc:docMk/>
            <pc:sldMk cId="2473249169" sldId="1214"/>
            <ac:spMk id="2" creationId="{8F865A5B-79E3-4339-8B3C-836B5C2E28C1}"/>
          </ac:spMkLst>
        </pc:spChg>
      </pc:sldChg>
      <pc:sldChg chg="modSp">
        <pc:chgData name="Ralf Schaefer" userId="33e27100-fb9b-4eec-9f46-f2f114ad947e" providerId="ADAL" clId="{09406FCE-FE28-42D8-9D70-0BB8AA0783F7}" dt="2019-06-25T17:08:33.467" v="100" actId="14100"/>
        <pc:sldMkLst>
          <pc:docMk/>
          <pc:sldMk cId="2742586063" sldId="1221"/>
        </pc:sldMkLst>
        <pc:spChg chg="mod">
          <ac:chgData name="Ralf Schaefer" userId="33e27100-fb9b-4eec-9f46-f2f114ad947e" providerId="ADAL" clId="{09406FCE-FE28-42D8-9D70-0BB8AA0783F7}" dt="2019-06-25T17:08:33.467" v="100" actId="14100"/>
          <ac:spMkLst>
            <pc:docMk/>
            <pc:sldMk cId="2742586063" sldId="1221"/>
            <ac:spMk id="2" creationId="{72D4B55E-5D92-45A2-BEC2-CD30200037CB}"/>
          </ac:spMkLst>
        </pc:spChg>
        <pc:spChg chg="mod">
          <ac:chgData name="Ralf Schaefer" userId="33e27100-fb9b-4eec-9f46-f2f114ad947e" providerId="ADAL" clId="{09406FCE-FE28-42D8-9D70-0BB8AA0783F7}" dt="2019-06-25T17:08:17.125" v="98" actId="20577"/>
          <ac:spMkLst>
            <pc:docMk/>
            <pc:sldMk cId="2742586063" sldId="1221"/>
            <ac:spMk id="3" creationId="{1DBC46FA-5AAF-477F-BF9B-64A7F5FA7FCE}"/>
          </ac:spMkLst>
        </pc:spChg>
      </pc:sldChg>
      <pc:sldChg chg="modSp">
        <pc:chgData name="Ralf Schaefer" userId="33e27100-fb9b-4eec-9f46-f2f114ad947e" providerId="ADAL" clId="{09406FCE-FE28-42D8-9D70-0BB8AA0783F7}" dt="2019-06-25T17:09:08.685" v="106" actId="1076"/>
        <pc:sldMkLst>
          <pc:docMk/>
          <pc:sldMk cId="3223844967" sldId="1222"/>
        </pc:sldMkLst>
        <pc:spChg chg="mod">
          <ac:chgData name="Ralf Schaefer" userId="33e27100-fb9b-4eec-9f46-f2f114ad947e" providerId="ADAL" clId="{09406FCE-FE28-42D8-9D70-0BB8AA0783F7}" dt="2019-06-25T17:09:08.685" v="106" actId="1076"/>
          <ac:spMkLst>
            <pc:docMk/>
            <pc:sldMk cId="3223844967" sldId="1222"/>
            <ac:spMk id="3" creationId="{6C4999B6-3B50-4A16-985B-C45A83CB5447}"/>
          </ac:spMkLst>
        </pc:spChg>
      </pc:sldChg>
      <pc:sldChg chg="delSp modSp">
        <pc:chgData name="Ralf Schaefer" userId="33e27100-fb9b-4eec-9f46-f2f114ad947e" providerId="ADAL" clId="{09406FCE-FE28-42D8-9D70-0BB8AA0783F7}" dt="2019-06-25T17:03:04.484" v="34" actId="20577"/>
        <pc:sldMkLst>
          <pc:docMk/>
          <pc:sldMk cId="454405493" sldId="1250"/>
        </pc:sldMkLst>
        <pc:spChg chg="mod">
          <ac:chgData name="Ralf Schaefer" userId="33e27100-fb9b-4eec-9f46-f2f114ad947e" providerId="ADAL" clId="{09406FCE-FE28-42D8-9D70-0BB8AA0783F7}" dt="2019-06-25T17:03:04.484" v="34" actId="20577"/>
          <ac:spMkLst>
            <pc:docMk/>
            <pc:sldMk cId="454405493" sldId="1250"/>
            <ac:spMk id="3" creationId="{F0498D70-1C82-495E-B25B-7CB3E2F8DA5D}"/>
          </ac:spMkLst>
        </pc:spChg>
        <pc:spChg chg="del">
          <ac:chgData name="Ralf Schaefer" userId="33e27100-fb9b-4eec-9f46-f2f114ad947e" providerId="ADAL" clId="{09406FCE-FE28-42D8-9D70-0BB8AA0783F7}" dt="2019-06-25T17:01:26.544" v="6" actId="478"/>
          <ac:spMkLst>
            <pc:docMk/>
            <pc:sldMk cId="454405493" sldId="1250"/>
            <ac:spMk id="4" creationId="{717A10B4-6299-4CA3-9DE2-6754657A3B99}"/>
          </ac:spMkLst>
        </pc:spChg>
      </pc:sldChg>
      <pc:sldChg chg="modSp">
        <pc:chgData name="Ralf Schaefer" userId="33e27100-fb9b-4eec-9f46-f2f114ad947e" providerId="ADAL" clId="{09406FCE-FE28-42D8-9D70-0BB8AA0783F7}" dt="2019-06-25T17:05:47.516" v="90" actId="14100"/>
        <pc:sldMkLst>
          <pc:docMk/>
          <pc:sldMk cId="1951909138" sldId="1251"/>
        </pc:sldMkLst>
        <pc:spChg chg="mod">
          <ac:chgData name="Ralf Schaefer" userId="33e27100-fb9b-4eec-9f46-f2f114ad947e" providerId="ADAL" clId="{09406FCE-FE28-42D8-9D70-0BB8AA0783F7}" dt="2019-06-25T17:05:47.516" v="90" actId="14100"/>
          <ac:spMkLst>
            <pc:docMk/>
            <pc:sldMk cId="1951909138" sldId="1251"/>
            <ac:spMk id="2" creationId="{8F865A5B-79E3-4339-8B3C-836B5C2E28C1}"/>
          </ac:spMkLst>
        </pc:spChg>
      </pc:sldChg>
      <pc:sldChg chg="modSp">
        <pc:chgData name="Ralf Schaefer" userId="33e27100-fb9b-4eec-9f46-f2f114ad947e" providerId="ADAL" clId="{09406FCE-FE28-42D8-9D70-0BB8AA0783F7}" dt="2019-06-25T17:09:03.418" v="105" actId="1076"/>
        <pc:sldMkLst>
          <pc:docMk/>
          <pc:sldMk cId="1943514030" sldId="1252"/>
        </pc:sldMkLst>
        <pc:spChg chg="mod">
          <ac:chgData name="Ralf Schaefer" userId="33e27100-fb9b-4eec-9f46-f2f114ad947e" providerId="ADAL" clId="{09406FCE-FE28-42D8-9D70-0BB8AA0783F7}" dt="2019-06-25T17:08:57.541" v="104" actId="14100"/>
          <ac:spMkLst>
            <pc:docMk/>
            <pc:sldMk cId="1943514030" sldId="1252"/>
            <ac:spMk id="2" creationId="{72D4B55E-5D92-45A2-BEC2-CD30200037CB}"/>
          </ac:spMkLst>
        </pc:spChg>
        <pc:spChg chg="mod">
          <ac:chgData name="Ralf Schaefer" userId="33e27100-fb9b-4eec-9f46-f2f114ad947e" providerId="ADAL" clId="{09406FCE-FE28-42D8-9D70-0BB8AA0783F7}" dt="2019-06-25T17:09:03.418" v="105" actId="1076"/>
          <ac:spMkLst>
            <pc:docMk/>
            <pc:sldMk cId="1943514030" sldId="1252"/>
            <ac:spMk id="3" creationId="{1DBC46FA-5AAF-477F-BF9B-64A7F5FA7FCE}"/>
          </ac:spMkLst>
        </pc:spChg>
      </pc:sldChg>
    </pc:docChg>
  </pc:docChgLst>
  <pc:docChgLst>
    <pc:chgData name="Schaefer Ralf" userId="0894a135-041a-4143-a223-e72443378da1" providerId="ADAL" clId="{7B8645D2-1EFB-468C-BC81-3733213902CD}"/>
  </pc:docChgLst>
  <pc:docChgLst>
    <pc:chgData name="Ralf Schaefer" userId="33e27100-fb9b-4eec-9f46-f2f114ad947e" providerId="ADAL" clId="{D82C9AA1-21B4-41BE-8169-A932E6074424}"/>
    <pc:docChg chg="undo custSel addSld delSld modSld sldOrd">
      <pc:chgData name="Ralf Schaefer" userId="33e27100-fb9b-4eec-9f46-f2f114ad947e" providerId="ADAL" clId="{D82C9AA1-21B4-41BE-8169-A932E6074424}" dt="2019-09-06T13:55:56.326" v="5447" actId="20577"/>
      <pc:docMkLst>
        <pc:docMk/>
      </pc:docMkLst>
      <pc:sldChg chg="modSp">
        <pc:chgData name="Ralf Schaefer" userId="33e27100-fb9b-4eec-9f46-f2f114ad947e" providerId="ADAL" clId="{D82C9AA1-21B4-41BE-8169-A932E6074424}" dt="2019-09-05T07:35:34.839" v="15" actId="20577"/>
        <pc:sldMkLst>
          <pc:docMk/>
          <pc:sldMk cId="796529351" sldId="256"/>
        </pc:sldMkLst>
        <pc:spChg chg="mod">
          <ac:chgData name="Ralf Schaefer" userId="33e27100-fb9b-4eec-9f46-f2f114ad947e" providerId="ADAL" clId="{D82C9AA1-21B4-41BE-8169-A932E6074424}" dt="2019-09-05T07:35:34.839" v="15" actId="20577"/>
          <ac:spMkLst>
            <pc:docMk/>
            <pc:sldMk cId="796529351" sldId="256"/>
            <ac:spMk id="3" creationId="{2D847FB4-4271-4FE6-8748-222AF993187B}"/>
          </ac:spMkLst>
        </pc:spChg>
      </pc:sldChg>
      <pc:sldChg chg="modSp">
        <pc:chgData name="Ralf Schaefer" userId="33e27100-fb9b-4eec-9f46-f2f114ad947e" providerId="ADAL" clId="{D82C9AA1-21B4-41BE-8169-A932E6074424}" dt="2019-09-05T11:59:33.828" v="1875" actId="14100"/>
        <pc:sldMkLst>
          <pc:docMk/>
          <pc:sldMk cId="1283663360" sldId="274"/>
        </pc:sldMkLst>
        <pc:spChg chg="mod">
          <ac:chgData name="Ralf Schaefer" userId="33e27100-fb9b-4eec-9f46-f2f114ad947e" providerId="ADAL" clId="{D82C9AA1-21B4-41BE-8169-A932E6074424}" dt="2019-09-05T11:59:33.828" v="1875" actId="14100"/>
          <ac:spMkLst>
            <pc:docMk/>
            <pc:sldMk cId="1283663360" sldId="274"/>
            <ac:spMk id="6" creationId="{A7828E70-A653-4BBA-8E62-49B2099B6787}"/>
          </ac:spMkLst>
        </pc:spChg>
        <pc:spChg chg="mod">
          <ac:chgData name="Ralf Schaefer" userId="33e27100-fb9b-4eec-9f46-f2f114ad947e" providerId="ADAL" clId="{D82C9AA1-21B4-41BE-8169-A932E6074424}" dt="2019-09-05T07:39:44.971" v="22" actId="20577"/>
          <ac:spMkLst>
            <pc:docMk/>
            <pc:sldMk cId="1283663360" sldId="274"/>
            <ac:spMk id="9" creationId="{F15DE24D-1CE6-43A0-AC4B-BFD77F6460B7}"/>
          </ac:spMkLst>
        </pc:spChg>
      </pc:sldChg>
      <pc:sldChg chg="modSp">
        <pc:chgData name="Ralf Schaefer" userId="33e27100-fb9b-4eec-9f46-f2f114ad947e" providerId="ADAL" clId="{D82C9AA1-21B4-41BE-8169-A932E6074424}" dt="2019-09-06T12:39:06.917" v="3919" actId="20577"/>
        <pc:sldMkLst>
          <pc:docMk/>
          <pc:sldMk cId="867281615" sldId="315"/>
        </pc:sldMkLst>
        <pc:spChg chg="mod">
          <ac:chgData name="Ralf Schaefer" userId="33e27100-fb9b-4eec-9f46-f2f114ad947e" providerId="ADAL" clId="{D82C9AA1-21B4-41BE-8169-A932E6074424}" dt="2019-09-06T12:39:06.917" v="3919" actId="20577"/>
          <ac:spMkLst>
            <pc:docMk/>
            <pc:sldMk cId="867281615" sldId="315"/>
            <ac:spMk id="3" creationId="{4F0B2B5C-8288-4F0A-903D-3F7C2469B62B}"/>
          </ac:spMkLst>
        </pc:spChg>
      </pc:sldChg>
      <pc:sldChg chg="addSp delSp modSp">
        <pc:chgData name="Ralf Schaefer" userId="33e27100-fb9b-4eec-9f46-f2f114ad947e" providerId="ADAL" clId="{D82C9AA1-21B4-41BE-8169-A932E6074424}" dt="2019-09-06T12:41:07.957" v="3984" actId="20577"/>
        <pc:sldMkLst>
          <pc:docMk/>
          <pc:sldMk cId="3408041058" sldId="316"/>
        </pc:sldMkLst>
        <pc:spChg chg="mod">
          <ac:chgData name="Ralf Schaefer" userId="33e27100-fb9b-4eec-9f46-f2f114ad947e" providerId="ADAL" clId="{D82C9AA1-21B4-41BE-8169-A932E6074424}" dt="2019-09-06T12:41:07.957" v="3984" actId="20577"/>
          <ac:spMkLst>
            <pc:docMk/>
            <pc:sldMk cId="3408041058" sldId="316"/>
            <ac:spMk id="3" creationId="{4F0B2B5C-8288-4F0A-903D-3F7C2469B62B}"/>
          </ac:spMkLst>
        </pc:spChg>
        <pc:spChg chg="add del">
          <ac:chgData name="Ralf Schaefer" userId="33e27100-fb9b-4eec-9f46-f2f114ad947e" providerId="ADAL" clId="{D82C9AA1-21B4-41BE-8169-A932E6074424}" dt="2019-09-05T14:18:45.980" v="2672" actId="478"/>
          <ac:spMkLst>
            <pc:docMk/>
            <pc:sldMk cId="3408041058" sldId="316"/>
            <ac:spMk id="4" creationId="{CF892741-47E1-470D-AC56-D439ED661684}"/>
          </ac:spMkLst>
        </pc:spChg>
      </pc:sldChg>
      <pc:sldChg chg="addSp modSp">
        <pc:chgData name="Ralf Schaefer" userId="33e27100-fb9b-4eec-9f46-f2f114ad947e" providerId="ADAL" clId="{D82C9AA1-21B4-41BE-8169-A932E6074424}" dt="2019-09-06T13:55:09.718" v="5435" actId="20577"/>
        <pc:sldMkLst>
          <pc:docMk/>
          <pc:sldMk cId="730622214" sldId="317"/>
        </pc:sldMkLst>
        <pc:spChg chg="mod">
          <ac:chgData name="Ralf Schaefer" userId="33e27100-fb9b-4eec-9f46-f2f114ad947e" providerId="ADAL" clId="{D82C9AA1-21B4-41BE-8169-A932E6074424}" dt="2019-09-06T12:30:34.092" v="3720" actId="13926"/>
          <ac:spMkLst>
            <pc:docMk/>
            <pc:sldMk cId="730622214" sldId="317"/>
            <ac:spMk id="3" creationId="{00C1F438-AA2F-4013-BB6B-5456E7AD3B1F}"/>
          </ac:spMkLst>
        </pc:spChg>
        <pc:spChg chg="add mod">
          <ac:chgData name="Ralf Schaefer" userId="33e27100-fb9b-4eec-9f46-f2f114ad947e" providerId="ADAL" clId="{D82C9AA1-21B4-41BE-8169-A932E6074424}" dt="2019-09-06T13:55:09.718" v="5435" actId="20577"/>
          <ac:spMkLst>
            <pc:docMk/>
            <pc:sldMk cId="730622214" sldId="317"/>
            <ac:spMk id="4" creationId="{7494A752-0DC7-40EF-9BE6-7BCA98DF65CD}"/>
          </ac:spMkLst>
        </pc:spChg>
      </pc:sldChg>
      <pc:sldChg chg="addSp modSp">
        <pc:chgData name="Ralf Schaefer" userId="33e27100-fb9b-4eec-9f46-f2f114ad947e" providerId="ADAL" clId="{D82C9AA1-21B4-41BE-8169-A932E6074424}" dt="2019-09-06T13:55:15.480" v="5436"/>
        <pc:sldMkLst>
          <pc:docMk/>
          <pc:sldMk cId="3616415321" sldId="318"/>
        </pc:sldMkLst>
        <pc:spChg chg="mod">
          <ac:chgData name="Ralf Schaefer" userId="33e27100-fb9b-4eec-9f46-f2f114ad947e" providerId="ADAL" clId="{D82C9AA1-21B4-41BE-8169-A932E6074424}" dt="2019-09-06T12:42:23.206" v="4065" actId="13926"/>
          <ac:spMkLst>
            <pc:docMk/>
            <pc:sldMk cId="3616415321" sldId="318"/>
            <ac:spMk id="3" creationId="{F0498D70-1C82-495E-B25B-7CB3E2F8DA5D}"/>
          </ac:spMkLst>
        </pc:spChg>
        <pc:spChg chg="add">
          <ac:chgData name="Ralf Schaefer" userId="33e27100-fb9b-4eec-9f46-f2f114ad947e" providerId="ADAL" clId="{D82C9AA1-21B4-41BE-8169-A932E6074424}" dt="2019-09-06T13:55:15.480" v="5436"/>
          <ac:spMkLst>
            <pc:docMk/>
            <pc:sldMk cId="3616415321" sldId="318"/>
            <ac:spMk id="4" creationId="{789DAA71-FE1B-4FA4-B291-C8CA0D7CC21D}"/>
          </ac:spMkLst>
        </pc:spChg>
      </pc:sldChg>
      <pc:sldChg chg="delSp modSp">
        <pc:chgData name="Ralf Schaefer" userId="33e27100-fb9b-4eec-9f46-f2f114ad947e" providerId="ADAL" clId="{D82C9AA1-21B4-41BE-8169-A932E6074424}" dt="2019-09-05T08:57:28.311" v="596" actId="14100"/>
        <pc:sldMkLst>
          <pc:docMk/>
          <pc:sldMk cId="779372654" sldId="319"/>
        </pc:sldMkLst>
        <pc:spChg chg="mod">
          <ac:chgData name="Ralf Schaefer" userId="33e27100-fb9b-4eec-9f46-f2f114ad947e" providerId="ADAL" clId="{D82C9AA1-21B4-41BE-8169-A932E6074424}" dt="2019-09-05T08:57:28.311" v="596" actId="14100"/>
          <ac:spMkLst>
            <pc:docMk/>
            <pc:sldMk cId="779372654" sldId="319"/>
            <ac:spMk id="3" creationId="{5CFA1F35-27EC-4FAA-A940-2DD12FAE54FC}"/>
          </ac:spMkLst>
        </pc:spChg>
        <pc:spChg chg="del">
          <ac:chgData name="Ralf Schaefer" userId="33e27100-fb9b-4eec-9f46-f2f114ad947e" providerId="ADAL" clId="{D82C9AA1-21B4-41BE-8169-A932E6074424}" dt="2019-09-05T08:52:47.428" v="484" actId="478"/>
          <ac:spMkLst>
            <pc:docMk/>
            <pc:sldMk cId="779372654" sldId="319"/>
            <ac:spMk id="5" creationId="{8B58DC4E-4B43-4B0B-9A8E-B1F9A9802271}"/>
          </ac:spMkLst>
        </pc:spChg>
      </pc:sldChg>
      <pc:sldChg chg="modSp">
        <pc:chgData name="Ralf Schaefer" userId="33e27100-fb9b-4eec-9f46-f2f114ad947e" providerId="ADAL" clId="{D82C9AA1-21B4-41BE-8169-A932E6074424}" dt="2019-09-05T09:02:03.901" v="753" actId="13926"/>
        <pc:sldMkLst>
          <pc:docMk/>
          <pc:sldMk cId="2607294500" sldId="322"/>
        </pc:sldMkLst>
        <pc:spChg chg="mod">
          <ac:chgData name="Ralf Schaefer" userId="33e27100-fb9b-4eec-9f46-f2f114ad947e" providerId="ADAL" clId="{D82C9AA1-21B4-41BE-8169-A932E6074424}" dt="2019-09-05T09:02:03.901" v="753" actId="13926"/>
          <ac:spMkLst>
            <pc:docMk/>
            <pc:sldMk cId="2607294500" sldId="322"/>
            <ac:spMk id="3" creationId="{A60A75ED-F079-4C42-958C-F5FB825F6068}"/>
          </ac:spMkLst>
        </pc:spChg>
      </pc:sldChg>
      <pc:sldChg chg="modSp">
        <pc:chgData name="Ralf Schaefer" userId="33e27100-fb9b-4eec-9f46-f2f114ad947e" providerId="ADAL" clId="{D82C9AA1-21B4-41BE-8169-A932E6074424}" dt="2019-09-06T13:54:25.526" v="5426" actId="20577"/>
        <pc:sldMkLst>
          <pc:docMk/>
          <pc:sldMk cId="2473249169" sldId="1214"/>
        </pc:sldMkLst>
        <pc:spChg chg="mod">
          <ac:chgData name="Ralf Schaefer" userId="33e27100-fb9b-4eec-9f46-f2f114ad947e" providerId="ADAL" clId="{D82C9AA1-21B4-41BE-8169-A932E6074424}" dt="2019-09-05T09:04:00.883" v="755" actId="20577"/>
          <ac:spMkLst>
            <pc:docMk/>
            <pc:sldMk cId="2473249169" sldId="1214"/>
            <ac:spMk id="2" creationId="{8F865A5B-79E3-4339-8B3C-836B5C2E28C1}"/>
          </ac:spMkLst>
        </pc:spChg>
        <pc:spChg chg="mod">
          <ac:chgData name="Ralf Schaefer" userId="33e27100-fb9b-4eec-9f46-f2f114ad947e" providerId="ADAL" clId="{D82C9AA1-21B4-41BE-8169-A932E6074424}" dt="2019-09-06T13:54:25.526" v="5426" actId="20577"/>
          <ac:spMkLst>
            <pc:docMk/>
            <pc:sldMk cId="2473249169" sldId="1214"/>
            <ac:spMk id="3" creationId="{06A46992-7421-400C-BE6F-40B14FDB7002}"/>
          </ac:spMkLst>
        </pc:spChg>
      </pc:sldChg>
      <pc:sldChg chg="modSp">
        <pc:chgData name="Ralf Schaefer" userId="33e27100-fb9b-4eec-9f46-f2f114ad947e" providerId="ADAL" clId="{D82C9AA1-21B4-41BE-8169-A932E6074424}" dt="2019-09-06T12:53:00.487" v="4259" actId="20577"/>
        <pc:sldMkLst>
          <pc:docMk/>
          <pc:sldMk cId="2626075472" sldId="1219"/>
        </pc:sldMkLst>
        <pc:spChg chg="mod">
          <ac:chgData name="Ralf Schaefer" userId="33e27100-fb9b-4eec-9f46-f2f114ad947e" providerId="ADAL" clId="{D82C9AA1-21B4-41BE-8169-A932E6074424}" dt="2019-09-05T09:41:31.332" v="1240"/>
          <ac:spMkLst>
            <pc:docMk/>
            <pc:sldMk cId="2626075472" sldId="1219"/>
            <ac:spMk id="2" creationId="{46E5B7A7-BC6F-4C81-A595-12D746DA6FF2}"/>
          </ac:spMkLst>
        </pc:spChg>
        <pc:spChg chg="mod">
          <ac:chgData name="Ralf Schaefer" userId="33e27100-fb9b-4eec-9f46-f2f114ad947e" providerId="ADAL" clId="{D82C9AA1-21B4-41BE-8169-A932E6074424}" dt="2019-09-06T12:53:00.487" v="4259" actId="20577"/>
          <ac:spMkLst>
            <pc:docMk/>
            <pc:sldMk cId="2626075472" sldId="1219"/>
            <ac:spMk id="3" creationId="{AEE4AE43-616F-4100-B8C1-6487AF4AC27A}"/>
          </ac:spMkLst>
        </pc:spChg>
      </pc:sldChg>
      <pc:sldChg chg="modSp">
        <pc:chgData name="Ralf Schaefer" userId="33e27100-fb9b-4eec-9f46-f2f114ad947e" providerId="ADAL" clId="{D82C9AA1-21B4-41BE-8169-A932E6074424}" dt="2019-09-06T13:04:19.714" v="4627" actId="20577"/>
        <pc:sldMkLst>
          <pc:docMk/>
          <pc:sldMk cId="466365466" sldId="1220"/>
        </pc:sldMkLst>
        <pc:spChg chg="mod">
          <ac:chgData name="Ralf Schaefer" userId="33e27100-fb9b-4eec-9f46-f2f114ad947e" providerId="ADAL" clId="{D82C9AA1-21B4-41BE-8169-A932E6074424}" dt="2019-09-06T13:04:19.714" v="4627" actId="20577"/>
          <ac:spMkLst>
            <pc:docMk/>
            <pc:sldMk cId="466365466" sldId="1220"/>
            <ac:spMk id="3" creationId="{2E5A64F2-8161-4DBA-A38D-BCFD6D35D869}"/>
          </ac:spMkLst>
        </pc:spChg>
      </pc:sldChg>
      <pc:sldChg chg="modSp ord">
        <pc:chgData name="Ralf Schaefer" userId="33e27100-fb9b-4eec-9f46-f2f114ad947e" providerId="ADAL" clId="{D82C9AA1-21B4-41BE-8169-A932E6074424}" dt="2019-09-06T13:55:56.326" v="5447" actId="20577"/>
        <pc:sldMkLst>
          <pc:docMk/>
          <pc:sldMk cId="2742586063" sldId="1221"/>
        </pc:sldMkLst>
        <pc:spChg chg="mod">
          <ac:chgData name="Ralf Schaefer" userId="33e27100-fb9b-4eec-9f46-f2f114ad947e" providerId="ADAL" clId="{D82C9AA1-21B4-41BE-8169-A932E6074424}" dt="2019-09-06T13:55:56.326" v="5447" actId="20577"/>
          <ac:spMkLst>
            <pc:docMk/>
            <pc:sldMk cId="2742586063" sldId="1221"/>
            <ac:spMk id="3" creationId="{1DBC46FA-5AAF-477F-BF9B-64A7F5FA7FCE}"/>
          </ac:spMkLst>
        </pc:spChg>
      </pc:sldChg>
      <pc:sldChg chg="modSp">
        <pc:chgData name="Ralf Schaefer" userId="33e27100-fb9b-4eec-9f46-f2f114ad947e" providerId="ADAL" clId="{D82C9AA1-21B4-41BE-8169-A932E6074424}" dt="2019-09-06T13:04:28.079" v="4637" actId="20577"/>
        <pc:sldMkLst>
          <pc:docMk/>
          <pc:sldMk cId="3223844967" sldId="1222"/>
        </pc:sldMkLst>
        <pc:spChg chg="mod">
          <ac:chgData name="Ralf Schaefer" userId="33e27100-fb9b-4eec-9f46-f2f114ad947e" providerId="ADAL" clId="{D82C9AA1-21B4-41BE-8169-A932E6074424}" dt="2019-09-06T13:04:28.079" v="4637" actId="20577"/>
          <ac:spMkLst>
            <pc:docMk/>
            <pc:sldMk cId="3223844967" sldId="1222"/>
            <ac:spMk id="3" creationId="{6C4999B6-3B50-4A16-985B-C45A83CB5447}"/>
          </ac:spMkLst>
        </pc:spChg>
      </pc:sldChg>
      <pc:sldChg chg="modSp">
        <pc:chgData name="Ralf Schaefer" userId="33e27100-fb9b-4eec-9f46-f2f114ad947e" providerId="ADAL" clId="{D82C9AA1-21B4-41BE-8169-A932E6074424}" dt="2019-09-05T11:58:59.149" v="1765" actId="1035"/>
        <pc:sldMkLst>
          <pc:docMk/>
          <pc:sldMk cId="822206424" sldId="1249"/>
        </pc:sldMkLst>
        <pc:spChg chg="mod">
          <ac:chgData name="Ralf Schaefer" userId="33e27100-fb9b-4eec-9f46-f2f114ad947e" providerId="ADAL" clId="{D82C9AA1-21B4-41BE-8169-A932E6074424}" dt="2019-09-05T11:58:59.149" v="1765" actId="1035"/>
          <ac:spMkLst>
            <pc:docMk/>
            <pc:sldMk cId="822206424" sldId="1249"/>
            <ac:spMk id="2" creationId="{5E479972-05F8-4A26-AEF7-1C681F2E8297}"/>
          </ac:spMkLst>
        </pc:spChg>
        <pc:spChg chg="mod">
          <ac:chgData name="Ralf Schaefer" userId="33e27100-fb9b-4eec-9f46-f2f114ad947e" providerId="ADAL" clId="{D82C9AA1-21B4-41BE-8169-A932E6074424}" dt="2019-09-05T07:38:52.485" v="20" actId="1076"/>
          <ac:spMkLst>
            <pc:docMk/>
            <pc:sldMk cId="822206424" sldId="1249"/>
            <ac:spMk id="3" creationId="{EC63FE81-2B54-4405-9CE9-9F056CDA60E9}"/>
          </ac:spMkLst>
        </pc:spChg>
      </pc:sldChg>
      <pc:sldChg chg="del">
        <pc:chgData name="Ralf Schaefer" userId="33e27100-fb9b-4eec-9f46-f2f114ad947e" providerId="ADAL" clId="{D82C9AA1-21B4-41BE-8169-A932E6074424}" dt="2019-09-05T08:45:51.739" v="422" actId="2696"/>
        <pc:sldMkLst>
          <pc:docMk/>
          <pc:sldMk cId="454405493" sldId="1250"/>
        </pc:sldMkLst>
      </pc:sldChg>
      <pc:sldChg chg="modSp">
        <pc:chgData name="Ralf Schaefer" userId="33e27100-fb9b-4eec-9f46-f2f114ad947e" providerId="ADAL" clId="{D82C9AA1-21B4-41BE-8169-A932E6074424}" dt="2019-09-06T12:52:21.810" v="4251" actId="20577"/>
        <pc:sldMkLst>
          <pc:docMk/>
          <pc:sldMk cId="1951909138" sldId="1251"/>
        </pc:sldMkLst>
        <pc:spChg chg="mod">
          <ac:chgData name="Ralf Schaefer" userId="33e27100-fb9b-4eec-9f46-f2f114ad947e" providerId="ADAL" clId="{D82C9AA1-21B4-41BE-8169-A932E6074424}" dt="2019-09-05T09:36:51.389" v="1081"/>
          <ac:spMkLst>
            <pc:docMk/>
            <pc:sldMk cId="1951909138" sldId="1251"/>
            <ac:spMk id="2" creationId="{8F865A5B-79E3-4339-8B3C-836B5C2E28C1}"/>
          </ac:spMkLst>
        </pc:spChg>
        <pc:spChg chg="mod">
          <ac:chgData name="Ralf Schaefer" userId="33e27100-fb9b-4eec-9f46-f2f114ad947e" providerId="ADAL" clId="{D82C9AA1-21B4-41BE-8169-A932E6074424}" dt="2019-09-06T12:52:21.810" v="4251" actId="20577"/>
          <ac:spMkLst>
            <pc:docMk/>
            <pc:sldMk cId="1951909138" sldId="1251"/>
            <ac:spMk id="3" creationId="{06A46992-7421-400C-BE6F-40B14FDB7002}"/>
          </ac:spMkLst>
        </pc:spChg>
      </pc:sldChg>
      <pc:sldChg chg="addSp delSp modSp ord">
        <pc:chgData name="Ralf Schaefer" userId="33e27100-fb9b-4eec-9f46-f2f114ad947e" providerId="ADAL" clId="{D82C9AA1-21B4-41BE-8169-A932E6074424}" dt="2019-09-06T13:05:34.367" v="4664" actId="20577"/>
        <pc:sldMkLst>
          <pc:docMk/>
          <pc:sldMk cId="1943514030" sldId="1252"/>
        </pc:sldMkLst>
        <pc:spChg chg="mod">
          <ac:chgData name="Ralf Schaefer" userId="33e27100-fb9b-4eec-9f46-f2f114ad947e" providerId="ADAL" clId="{D82C9AA1-21B4-41BE-8169-A932E6074424}" dt="2019-09-06T13:05:34.367" v="4664" actId="20577"/>
          <ac:spMkLst>
            <pc:docMk/>
            <pc:sldMk cId="1943514030" sldId="1252"/>
            <ac:spMk id="3" creationId="{1DBC46FA-5AAF-477F-BF9B-64A7F5FA7FCE}"/>
          </ac:spMkLst>
        </pc:spChg>
        <pc:spChg chg="add del">
          <ac:chgData name="Ralf Schaefer" userId="33e27100-fb9b-4eec-9f46-f2f114ad947e" providerId="ADAL" clId="{D82C9AA1-21B4-41BE-8169-A932E6074424}" dt="2019-09-05T11:52:23.584" v="1468"/>
          <ac:spMkLst>
            <pc:docMk/>
            <pc:sldMk cId="1943514030" sldId="1252"/>
            <ac:spMk id="4" creationId="{1264418C-D0D8-4F11-B740-B363C36F2BDF}"/>
          </ac:spMkLst>
        </pc:spChg>
        <pc:spChg chg="add del">
          <ac:chgData name="Ralf Schaefer" userId="33e27100-fb9b-4eec-9f46-f2f114ad947e" providerId="ADAL" clId="{D82C9AA1-21B4-41BE-8169-A932E6074424}" dt="2019-09-05T11:52:29.357" v="1470"/>
          <ac:spMkLst>
            <pc:docMk/>
            <pc:sldMk cId="1943514030" sldId="1252"/>
            <ac:spMk id="5" creationId="{7C43ACD5-A25F-4495-AA46-51B2F4CD53F6}"/>
          </ac:spMkLst>
        </pc:spChg>
        <pc:spChg chg="add del">
          <ac:chgData name="Ralf Schaefer" userId="33e27100-fb9b-4eec-9f46-f2f114ad947e" providerId="ADAL" clId="{D82C9AA1-21B4-41BE-8169-A932E6074424}" dt="2019-09-05T11:52:48.734" v="1472"/>
          <ac:spMkLst>
            <pc:docMk/>
            <pc:sldMk cId="1943514030" sldId="1252"/>
            <ac:spMk id="6" creationId="{1E3E7511-48C0-46A8-9192-C0DD52E37F82}"/>
          </ac:spMkLst>
        </pc:spChg>
        <pc:spChg chg="add del">
          <ac:chgData name="Ralf Schaefer" userId="33e27100-fb9b-4eec-9f46-f2f114ad947e" providerId="ADAL" clId="{D82C9AA1-21B4-41BE-8169-A932E6074424}" dt="2019-09-05T11:52:54.495" v="1476"/>
          <ac:spMkLst>
            <pc:docMk/>
            <pc:sldMk cId="1943514030" sldId="1252"/>
            <ac:spMk id="7" creationId="{1A339E90-2BA5-42F7-B96C-EB987553E7D6}"/>
          </ac:spMkLst>
        </pc:spChg>
        <pc:spChg chg="add del">
          <ac:chgData name="Ralf Schaefer" userId="33e27100-fb9b-4eec-9f46-f2f114ad947e" providerId="ADAL" clId="{D82C9AA1-21B4-41BE-8169-A932E6074424}" dt="2019-09-05T11:53:46.334" v="1491"/>
          <ac:spMkLst>
            <pc:docMk/>
            <pc:sldMk cId="1943514030" sldId="1252"/>
            <ac:spMk id="8" creationId="{84D41330-3804-4359-AB23-B463FE544BF4}"/>
          </ac:spMkLst>
        </pc:spChg>
      </pc:sldChg>
      <pc:sldChg chg="modSp">
        <pc:chgData name="Ralf Schaefer" userId="33e27100-fb9b-4eec-9f46-f2f114ad947e" providerId="ADAL" clId="{D82C9AA1-21B4-41BE-8169-A932E6074424}" dt="2019-09-06T13:04:54.596" v="4646" actId="20577"/>
        <pc:sldMkLst>
          <pc:docMk/>
          <pc:sldMk cId="2739843495" sldId="1253"/>
        </pc:sldMkLst>
        <pc:spChg chg="mod">
          <ac:chgData name="Ralf Schaefer" userId="33e27100-fb9b-4eec-9f46-f2f114ad947e" providerId="ADAL" clId="{D82C9AA1-21B4-41BE-8169-A932E6074424}" dt="2019-09-06T13:04:54.596" v="4646" actId="20577"/>
          <ac:spMkLst>
            <pc:docMk/>
            <pc:sldMk cId="2739843495" sldId="1253"/>
            <ac:spMk id="3" creationId="{6C4999B6-3B50-4A16-985B-C45A83CB5447}"/>
          </ac:spMkLst>
        </pc:spChg>
      </pc:sldChg>
      <pc:sldChg chg="modSp add ord">
        <pc:chgData name="Ralf Schaefer" userId="33e27100-fb9b-4eec-9f46-f2f114ad947e" providerId="ADAL" clId="{D82C9AA1-21B4-41BE-8169-A932E6074424}" dt="2019-09-06T13:03:51.200" v="4615" actId="20577"/>
        <pc:sldMkLst>
          <pc:docMk/>
          <pc:sldMk cId="145364433" sldId="1254"/>
        </pc:sldMkLst>
        <pc:spChg chg="mod">
          <ac:chgData name="Ralf Schaefer" userId="33e27100-fb9b-4eec-9f46-f2f114ad947e" providerId="ADAL" clId="{D82C9AA1-21B4-41BE-8169-A932E6074424}" dt="2019-09-05T11:54:50.623" v="1498"/>
          <ac:spMkLst>
            <pc:docMk/>
            <pc:sldMk cId="145364433" sldId="1254"/>
            <ac:spMk id="2" creationId="{72D4B55E-5D92-45A2-BEC2-CD30200037CB}"/>
          </ac:spMkLst>
        </pc:spChg>
        <pc:spChg chg="mod">
          <ac:chgData name="Ralf Schaefer" userId="33e27100-fb9b-4eec-9f46-f2f114ad947e" providerId="ADAL" clId="{D82C9AA1-21B4-41BE-8169-A932E6074424}" dt="2019-09-06T13:03:51.200" v="4615" actId="20577"/>
          <ac:spMkLst>
            <pc:docMk/>
            <pc:sldMk cId="145364433" sldId="1254"/>
            <ac:spMk id="3" creationId="{1DBC46FA-5AAF-477F-BF9B-64A7F5FA7FCE}"/>
          </ac:spMkLst>
        </pc:spChg>
      </pc:sldChg>
      <pc:sldChg chg="addSp delSp modSp add">
        <pc:chgData name="Ralf Schaefer" userId="33e27100-fb9b-4eec-9f46-f2f114ad947e" providerId="ADAL" clId="{D82C9AA1-21B4-41BE-8169-A932E6074424}" dt="2019-09-06T13:05:12.672" v="4652" actId="20577"/>
        <pc:sldMkLst>
          <pc:docMk/>
          <pc:sldMk cId="60641511" sldId="1255"/>
        </pc:sldMkLst>
        <pc:spChg chg="mod">
          <ac:chgData name="Ralf Schaefer" userId="33e27100-fb9b-4eec-9f46-f2f114ad947e" providerId="ADAL" clId="{D82C9AA1-21B4-41BE-8169-A932E6074424}" dt="2019-09-05T11:56:08.869" v="1502"/>
          <ac:spMkLst>
            <pc:docMk/>
            <pc:sldMk cId="60641511" sldId="1255"/>
            <ac:spMk id="2" creationId="{72D4B55E-5D92-45A2-BEC2-CD30200037CB}"/>
          </ac:spMkLst>
        </pc:spChg>
        <pc:spChg chg="mod">
          <ac:chgData name="Ralf Schaefer" userId="33e27100-fb9b-4eec-9f46-f2f114ad947e" providerId="ADAL" clId="{D82C9AA1-21B4-41BE-8169-A932E6074424}" dt="2019-09-06T13:05:12.672" v="4652" actId="20577"/>
          <ac:spMkLst>
            <pc:docMk/>
            <pc:sldMk cId="60641511" sldId="1255"/>
            <ac:spMk id="3" creationId="{1DBC46FA-5AAF-477F-BF9B-64A7F5FA7FCE}"/>
          </ac:spMkLst>
        </pc:spChg>
        <pc:spChg chg="add del mod">
          <ac:chgData name="Ralf Schaefer" userId="33e27100-fb9b-4eec-9f46-f2f114ad947e" providerId="ADAL" clId="{D82C9AA1-21B4-41BE-8169-A932E6074424}" dt="2019-09-05T14:44:16.495" v="3557" actId="478"/>
          <ac:spMkLst>
            <pc:docMk/>
            <pc:sldMk cId="60641511" sldId="1255"/>
            <ac:spMk id="4" creationId="{D573E2C2-4FC2-41EB-8630-5FD009BC5715}"/>
          </ac:spMkLst>
        </pc:spChg>
        <pc:spChg chg="add del">
          <ac:chgData name="Ralf Schaefer" userId="33e27100-fb9b-4eec-9f46-f2f114ad947e" providerId="ADAL" clId="{D82C9AA1-21B4-41BE-8169-A932E6074424}" dt="2019-09-05T14:43:50.898" v="3550"/>
          <ac:spMkLst>
            <pc:docMk/>
            <pc:sldMk cId="60641511" sldId="1255"/>
            <ac:spMk id="5" creationId="{9F20F000-EEC4-49B0-8D6C-B0292C3B30B7}"/>
          </ac:spMkLst>
        </pc:spChg>
        <pc:spChg chg="add del">
          <ac:chgData name="Ralf Schaefer" userId="33e27100-fb9b-4eec-9f46-f2f114ad947e" providerId="ADAL" clId="{D82C9AA1-21B4-41BE-8169-A932E6074424}" dt="2019-09-05T14:44:50.332" v="3562" actId="478"/>
          <ac:spMkLst>
            <pc:docMk/>
            <pc:sldMk cId="60641511" sldId="1255"/>
            <ac:spMk id="6" creationId="{FC85A86E-C19F-4426-93B2-98A17739D972}"/>
          </ac:spMkLst>
        </pc:spChg>
        <pc:spChg chg="add del">
          <ac:chgData name="Ralf Schaefer" userId="33e27100-fb9b-4eec-9f46-f2f114ad947e" providerId="ADAL" clId="{D82C9AA1-21B4-41BE-8169-A932E6074424}" dt="2019-09-05T14:45:16.605" v="3566" actId="478"/>
          <ac:spMkLst>
            <pc:docMk/>
            <pc:sldMk cId="60641511" sldId="1255"/>
            <ac:spMk id="7" creationId="{7AAB7C56-CD7A-44A2-A153-7516C720FC1A}"/>
          </ac:spMkLst>
        </pc:spChg>
        <pc:spChg chg="add del">
          <ac:chgData name="Ralf Schaefer" userId="33e27100-fb9b-4eec-9f46-f2f114ad947e" providerId="ADAL" clId="{D82C9AA1-21B4-41BE-8169-A932E6074424}" dt="2019-09-05T14:45:48.258" v="3570" actId="478"/>
          <ac:spMkLst>
            <pc:docMk/>
            <pc:sldMk cId="60641511" sldId="1255"/>
            <ac:spMk id="8" creationId="{E2528977-72B2-4F08-A7DA-7CD591ED8CF9}"/>
          </ac:spMkLst>
        </pc:spChg>
      </pc:sldChg>
      <pc:sldChg chg="addSp delSp modSp add">
        <pc:chgData name="Ralf Schaefer" userId="33e27100-fb9b-4eec-9f46-f2f114ad947e" providerId="ADAL" clId="{D82C9AA1-21B4-41BE-8169-A932E6074424}" dt="2019-09-05T12:19:37.068" v="2106" actId="27636"/>
        <pc:sldMkLst>
          <pc:docMk/>
          <pc:sldMk cId="1901990044" sldId="1256"/>
        </pc:sldMkLst>
        <pc:spChg chg="mod">
          <ac:chgData name="Ralf Schaefer" userId="33e27100-fb9b-4eec-9f46-f2f114ad947e" providerId="ADAL" clId="{D82C9AA1-21B4-41BE-8169-A932E6074424}" dt="2019-09-05T12:00:01.293" v="1901" actId="20577"/>
          <ac:spMkLst>
            <pc:docMk/>
            <pc:sldMk cId="1901990044" sldId="1256"/>
            <ac:spMk id="2" creationId="{66AE3B65-BD75-4CFF-A73D-FF55943B4A03}"/>
          </ac:spMkLst>
        </pc:spChg>
        <pc:spChg chg="mod">
          <ac:chgData name="Ralf Schaefer" userId="33e27100-fb9b-4eec-9f46-f2f114ad947e" providerId="ADAL" clId="{D82C9AA1-21B4-41BE-8169-A932E6074424}" dt="2019-09-05T12:19:37.068" v="2106" actId="27636"/>
          <ac:spMkLst>
            <pc:docMk/>
            <pc:sldMk cId="1901990044" sldId="1256"/>
            <ac:spMk id="3" creationId="{19B59A16-0229-43E1-8BDA-304619210F47}"/>
          </ac:spMkLst>
        </pc:spChg>
        <pc:spChg chg="add del">
          <ac:chgData name="Ralf Schaefer" userId="33e27100-fb9b-4eec-9f46-f2f114ad947e" providerId="ADAL" clId="{D82C9AA1-21B4-41BE-8169-A932E6074424}" dt="2019-09-05T12:09:05.003" v="1924"/>
          <ac:spMkLst>
            <pc:docMk/>
            <pc:sldMk cId="1901990044" sldId="1256"/>
            <ac:spMk id="4" creationId="{0FB2F154-FC9F-4242-AEE7-3C621D33C2B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57C03-4880-4547-9D3E-791C6B4205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852656-94A0-4314-ACEC-6A9FA96A7E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29B332-FB5B-47E8-BA71-F2F6369D2B9C}"/>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1D655775-9FF5-4BC4-9435-F4B1D8A7D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F193F-1BFE-40DA-94C0-0000E4673F2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07937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C55ED-CF2F-4609-827D-37A984D7A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446C5A-B839-4F70-B070-C1E4761896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D38B3-5666-4693-B661-06E60F6E0E9A}"/>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908B2F17-8303-47A8-849D-39326B3AC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FE67C-8123-45E6-9596-813D04AD956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33295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B385C3-1DCC-430A-8EF5-9A95D5F59C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A83964-21FE-49AC-8B66-34A00511A4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F34E99-B4C3-4194-88E8-AFBD38BD91AF}"/>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F39DD13A-B632-4564-8782-1333097B10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F28CC1-7102-468E-850D-A36D9DBF92AB}"/>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10597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6794-A9AC-47F0-8EB7-7EFCF7BEE9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B01067-4C07-40BA-B88C-C7C31B62ECA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A25D9-C427-4792-9803-A77E6657DBE2}"/>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003CBD90-E273-4D46-8199-8D2BB8037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0F134-31F4-413C-98E9-247D7C882087}"/>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026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40D-1FA0-44C9-A199-4A75C4754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9431A5-2027-4AAB-BD15-000DDD307B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6DF74B3-4D0C-4F9B-87A2-E1BC99116837}"/>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A859585A-6659-4BDA-BD37-E072BFFBF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DE3A3B-AF87-4F1C-882E-C079B06BBA8F}"/>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66409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4FC9-0913-4424-97BC-B17EAFE52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7E07D1-758F-4ECB-9C0E-CF777C26DA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49BE1B-B61E-4693-AC14-0112706472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252ED9-562C-4A05-87CD-8DDD3370B790}"/>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6" name="Footer Placeholder 5">
            <a:extLst>
              <a:ext uri="{FF2B5EF4-FFF2-40B4-BE49-F238E27FC236}">
                <a16:creationId xmlns:a16="http://schemas.microsoft.com/office/drawing/2014/main" id="{05E9115B-210E-4725-8795-329D4D925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762451-420F-4B53-9F62-0FD31645A36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840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F6972-75E5-4D44-9C8E-F3F857A6B8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37B7B4-7E63-45F9-AFDD-767E16E2D8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E4DB8-840B-42E4-B1D1-16E2839305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EBEEBE-6BFA-4A16-93E8-4717F9668C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7502DD-28A0-454F-9F7C-6E4BD0936A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15ABA8-88F1-4F38-AFC3-D65A2FFCF729}"/>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8" name="Footer Placeholder 7">
            <a:extLst>
              <a:ext uri="{FF2B5EF4-FFF2-40B4-BE49-F238E27FC236}">
                <a16:creationId xmlns:a16="http://schemas.microsoft.com/office/drawing/2014/main" id="{1A1699AC-E969-40D1-94DB-281760A91B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D1F227-FDE0-4ED5-BE32-FAD7DAB1D15D}"/>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26377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5FFD0-3801-4EEC-8779-5CF8106D88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304CB-4608-4669-A64C-93E67F13B853}"/>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4" name="Footer Placeholder 3">
            <a:extLst>
              <a:ext uri="{FF2B5EF4-FFF2-40B4-BE49-F238E27FC236}">
                <a16:creationId xmlns:a16="http://schemas.microsoft.com/office/drawing/2014/main" id="{8FAB85BA-690F-44BE-B577-604103A996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C3F344-F825-4CAD-95CC-942AE319ADD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71689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59B02-E1B1-450C-BD9B-AD2DD37EB3AD}"/>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3" name="Footer Placeholder 2">
            <a:extLst>
              <a:ext uri="{FF2B5EF4-FFF2-40B4-BE49-F238E27FC236}">
                <a16:creationId xmlns:a16="http://schemas.microsoft.com/office/drawing/2014/main" id="{1E46EBCF-B0B1-485D-B40F-16BC65E602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B90874-B644-4CC6-A0DC-18340E727A5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2249128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17B07-9248-4710-A6ED-112F268355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446988-FF1D-44F1-BB9C-221585CE3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BDE968-3BD0-477D-96FC-6E60427CE7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1D50D3-EB47-4752-BF24-9966AFEB31AC}"/>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6" name="Footer Placeholder 5">
            <a:extLst>
              <a:ext uri="{FF2B5EF4-FFF2-40B4-BE49-F238E27FC236}">
                <a16:creationId xmlns:a16="http://schemas.microsoft.com/office/drawing/2014/main" id="{2BC0560C-9BA7-468E-B783-C4744FB19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4737D7-445A-46F9-8506-DB7B7E86C57E}"/>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317430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28FF-3A19-4D42-B8A4-76699C00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D7D35C-59BE-4460-88D7-B52E942E8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F9CEB1-E247-4CD0-93C9-9B28153EDE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C630DE-FECE-407A-816B-9BE0E0E29A80}"/>
              </a:ext>
            </a:extLst>
          </p:cNvPr>
          <p:cNvSpPr>
            <a:spLocks noGrp="1"/>
          </p:cNvSpPr>
          <p:nvPr>
            <p:ph type="dt" sz="half" idx="10"/>
          </p:nvPr>
        </p:nvSpPr>
        <p:spPr/>
        <p:txBody>
          <a:bodyPr/>
          <a:lstStyle/>
          <a:p>
            <a:fld id="{AA3BF8A9-723C-4FE7-A4A0-BC97676DF3A8}" type="datetimeFigureOut">
              <a:rPr lang="en-US" smtClean="0"/>
              <a:t>9/6/2019</a:t>
            </a:fld>
            <a:endParaRPr lang="en-US"/>
          </a:p>
        </p:txBody>
      </p:sp>
      <p:sp>
        <p:nvSpPr>
          <p:cNvPr id="6" name="Footer Placeholder 5">
            <a:extLst>
              <a:ext uri="{FF2B5EF4-FFF2-40B4-BE49-F238E27FC236}">
                <a16:creationId xmlns:a16="http://schemas.microsoft.com/office/drawing/2014/main" id="{19C06871-3656-4905-9187-9E13BC93A5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78030-85E9-4A40-8176-649FF63BD1A9}"/>
              </a:ext>
            </a:extLst>
          </p:cNvPr>
          <p:cNvSpPr>
            <a:spLocks noGrp="1"/>
          </p:cNvSpPr>
          <p:nvPr>
            <p:ph type="sldNum" sz="quarter" idx="12"/>
          </p:nvPr>
        </p:nvSpPr>
        <p:spPr/>
        <p:txBody>
          <a:bodyPr/>
          <a:lstStyle/>
          <a:p>
            <a:fld id="{EA6F0851-F08F-4A27-A590-B9BDB393FAF2}" type="slidenum">
              <a:rPr lang="en-US" smtClean="0"/>
              <a:t>‹#›</a:t>
            </a:fld>
            <a:endParaRPr lang="en-US"/>
          </a:p>
        </p:txBody>
      </p:sp>
    </p:spTree>
    <p:extLst>
      <p:ext uri="{BB962C8B-B14F-4D97-AF65-F5344CB8AC3E}">
        <p14:creationId xmlns:p14="http://schemas.microsoft.com/office/powerpoint/2010/main" val="1723364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364170-261A-4F28-AD3F-3C0AAB773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CBC4C9-3398-46AD-8DA6-C11E3E3B57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127CA8-C85B-45DC-A4E2-D3A52E546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BF8A9-723C-4FE7-A4A0-BC97676DF3A8}" type="datetimeFigureOut">
              <a:rPr lang="en-US" smtClean="0"/>
              <a:t>9/6/2019</a:t>
            </a:fld>
            <a:endParaRPr lang="en-US"/>
          </a:p>
        </p:txBody>
      </p:sp>
      <p:sp>
        <p:nvSpPr>
          <p:cNvPr id="5" name="Footer Placeholder 4">
            <a:extLst>
              <a:ext uri="{FF2B5EF4-FFF2-40B4-BE49-F238E27FC236}">
                <a16:creationId xmlns:a16="http://schemas.microsoft.com/office/drawing/2014/main" id="{6C463E72-920A-49FD-87A3-61A18FC61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503E8-6F64-42B2-A831-7222E4F473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F0851-F08F-4A27-A590-B9BDB393FAF2}" type="slidenum">
              <a:rPr lang="en-US" smtClean="0"/>
              <a:t>‹#›</a:t>
            </a:fld>
            <a:endParaRPr lang="en-US"/>
          </a:p>
        </p:txBody>
      </p:sp>
    </p:spTree>
    <p:extLst>
      <p:ext uri="{BB962C8B-B14F-4D97-AF65-F5344CB8AC3E}">
        <p14:creationId xmlns:p14="http://schemas.microsoft.com/office/powerpoint/2010/main" val="172094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22CA-2FE7-47AF-8CF5-DF6173B4036D}"/>
              </a:ext>
            </a:extLst>
          </p:cNvPr>
          <p:cNvSpPr>
            <a:spLocks noGrp="1"/>
          </p:cNvSpPr>
          <p:nvPr>
            <p:ph type="ctrTitle"/>
          </p:nvPr>
        </p:nvSpPr>
        <p:spPr/>
        <p:txBody>
          <a:bodyPr/>
          <a:lstStyle/>
          <a:p>
            <a:r>
              <a:rPr lang="en-US" dirty="0">
                <a:latin typeface="Trebuchet MS" pitchFamily="34" charset="0"/>
              </a:rPr>
              <a:t>MPEG-PCC </a:t>
            </a:r>
            <a:r>
              <a:rPr lang="en-US" dirty="0" err="1">
                <a:latin typeface="Trebuchet MS" pitchFamily="34" charset="0"/>
              </a:rPr>
              <a:t>AhG</a:t>
            </a:r>
            <a:r>
              <a:rPr lang="en-US" dirty="0">
                <a:latin typeface="Trebuchet MS" pitchFamily="34" charset="0"/>
              </a:rPr>
              <a:t> Dashboard</a:t>
            </a:r>
            <a:endParaRPr lang="en-US" dirty="0"/>
          </a:p>
        </p:txBody>
      </p:sp>
      <p:sp>
        <p:nvSpPr>
          <p:cNvPr id="3" name="Subtitle 2">
            <a:extLst>
              <a:ext uri="{FF2B5EF4-FFF2-40B4-BE49-F238E27FC236}">
                <a16:creationId xmlns:a16="http://schemas.microsoft.com/office/drawing/2014/main" id="{2D847FB4-4271-4FE6-8748-222AF993187B}"/>
              </a:ext>
            </a:extLst>
          </p:cNvPr>
          <p:cNvSpPr>
            <a:spLocks noGrp="1"/>
          </p:cNvSpPr>
          <p:nvPr>
            <p:ph type="subTitle" idx="1"/>
          </p:nvPr>
        </p:nvSpPr>
        <p:spPr/>
        <p:txBody>
          <a:bodyPr>
            <a:normAutofit fontScale="77500" lnSpcReduction="20000"/>
          </a:bodyPr>
          <a:lstStyle/>
          <a:p>
            <a:r>
              <a:rPr lang="en-US" dirty="0"/>
              <a:t>Period MPEG#127 – MPEG#128</a:t>
            </a:r>
          </a:p>
          <a:p>
            <a:r>
              <a:rPr lang="en-US" dirty="0"/>
              <a:t>Note: This document will be updated after each </a:t>
            </a:r>
            <a:r>
              <a:rPr lang="en-US" dirty="0" err="1"/>
              <a:t>AhG</a:t>
            </a:r>
            <a:r>
              <a:rPr lang="en-US" dirty="0"/>
              <a:t> call</a:t>
            </a:r>
          </a:p>
          <a:p>
            <a:r>
              <a:rPr lang="en-US" dirty="0"/>
              <a:t>Update </a:t>
            </a:r>
            <a:r>
              <a:rPr lang="en-US" dirty="0" err="1"/>
              <a:t>AhG</a:t>
            </a:r>
            <a:r>
              <a:rPr lang="en-US" dirty="0"/>
              <a:t> Call</a:t>
            </a:r>
            <a:r>
              <a:rPr lang="en-US" sz="2500" dirty="0"/>
              <a:t>#26</a:t>
            </a:r>
            <a:r>
              <a:rPr lang="en-US" dirty="0"/>
              <a:t>: 2019-09-05</a:t>
            </a:r>
          </a:p>
          <a:p>
            <a:endParaRPr lang="en-US" dirty="0"/>
          </a:p>
          <a:p>
            <a:r>
              <a:rPr lang="en-US" dirty="0"/>
              <a:t>Chairs: Ralf Schaefer, Khaled Mammou, Madhukar Budagavi</a:t>
            </a:r>
          </a:p>
        </p:txBody>
      </p:sp>
    </p:spTree>
    <p:extLst>
      <p:ext uri="{BB962C8B-B14F-4D97-AF65-F5344CB8AC3E}">
        <p14:creationId xmlns:p14="http://schemas.microsoft.com/office/powerpoint/2010/main" val="796529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2020549" cy="1325563"/>
          </a:xfrm>
        </p:spPr>
        <p:txBody>
          <a:bodyPr>
            <a:normAutofit/>
          </a:bodyPr>
          <a:lstStyle/>
          <a:p>
            <a:r>
              <a:rPr lang="en-US" dirty="0"/>
              <a:t>Finalize editing of V-PCC DIS</a:t>
            </a:r>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838200" y="1080635"/>
            <a:ext cx="10515600" cy="5303836"/>
          </a:xfrm>
        </p:spPr>
        <p:txBody>
          <a:bodyPr>
            <a:normAutofit fontScale="77500" lnSpcReduction="20000"/>
          </a:bodyPr>
          <a:lstStyle/>
          <a:p>
            <a:r>
              <a:rPr lang="de-DE" dirty="0"/>
              <a:t>E</a:t>
            </a:r>
            <a:r>
              <a:rPr lang="en-US" dirty="0" err="1"/>
              <a:t>diting</a:t>
            </a:r>
            <a:r>
              <a:rPr lang="en-US" dirty="0"/>
              <a:t> group is: Khaled Mammou, Rajan Joshi, Pierre Andrivon, Sebastian Schwarz, Ali Tabatabai, Ohji Nakagami, Vladyslav Zakharchenko and Alexis Tourapis</a:t>
            </a:r>
          </a:p>
          <a:p>
            <a:r>
              <a:rPr lang="en-US" dirty="0"/>
              <a:t>As the </a:t>
            </a:r>
            <a:r>
              <a:rPr lang="en-US" dirty="0" err="1"/>
              <a:t>AhG</a:t>
            </a:r>
            <a:r>
              <a:rPr lang="en-US" dirty="0"/>
              <a:t> chair, Ralf Schaefer organizes calls</a:t>
            </a:r>
          </a:p>
          <a:p>
            <a:r>
              <a:rPr lang="en-US" dirty="0"/>
              <a:t>Editing group had 2 </a:t>
            </a:r>
            <a:r>
              <a:rPr lang="en-US" dirty="0" err="1"/>
              <a:t>Webex</a:t>
            </a:r>
            <a:r>
              <a:rPr lang="en-US" dirty="0"/>
              <a:t> meetings. </a:t>
            </a:r>
            <a:r>
              <a:rPr lang="en-US" dirty="0" err="1"/>
              <a:t>AhG</a:t>
            </a:r>
            <a:r>
              <a:rPr lang="en-US" dirty="0"/>
              <a:t> F2F meeting in Munich next week is devoted to progress work on DIS text</a:t>
            </a:r>
          </a:p>
          <a:p>
            <a:r>
              <a:rPr lang="en-US" dirty="0"/>
              <a:t>Work has been split between the editors:</a:t>
            </a:r>
          </a:p>
          <a:p>
            <a:pPr lvl="1"/>
            <a:r>
              <a:rPr lang="en-US" dirty="0"/>
              <a:t>Alexis works on sections 6,7,8 and annexes B and C</a:t>
            </a:r>
          </a:p>
          <a:p>
            <a:pPr lvl="1"/>
            <a:r>
              <a:rPr lang="en-US" dirty="0"/>
              <a:t>Ali worked on section 7.4 and worked with Vlad on annex C&amp;D</a:t>
            </a:r>
          </a:p>
          <a:p>
            <a:pPr lvl="1"/>
            <a:r>
              <a:rPr lang="en-US" dirty="0"/>
              <a:t>Rajan concentrated mainly on chapter 9. Ali has the token at the moment for chapter 9</a:t>
            </a:r>
          </a:p>
          <a:p>
            <a:r>
              <a:rPr lang="en-US" dirty="0"/>
              <a:t>During </a:t>
            </a:r>
            <a:r>
              <a:rPr lang="en-US" dirty="0" err="1"/>
              <a:t>AhG</a:t>
            </a:r>
            <a:r>
              <a:rPr lang="en-US" dirty="0"/>
              <a:t> calls, some companies raised concern that draft documents are not distributed. The F2F meeting starts next Tuesday. Participants need time to study the latest changes so as to have an efficient meeting. </a:t>
            </a:r>
          </a:p>
          <a:p>
            <a:r>
              <a:rPr lang="en-US" dirty="0"/>
              <a:t>Action: Editors should if possible make one document available that contains all changes. If merging takes too much time, then Alexis should upload his version and Rajan/Ali upload their version to the container.  This should be done latest on Friday this week.</a:t>
            </a:r>
          </a:p>
          <a:p>
            <a:r>
              <a:rPr lang="en-US" dirty="0"/>
              <a:t>Text of ISO/IEC DIS 23090-5 V-PCC (2019/09/30) </a:t>
            </a:r>
          </a:p>
          <a:p>
            <a:r>
              <a:rPr lang="en-US" dirty="0" err="1"/>
              <a:t>DoC</a:t>
            </a:r>
            <a:r>
              <a:rPr lang="en-US" dirty="0"/>
              <a:t> for ISO/IEC CD 23090-5 V-PCC published </a:t>
            </a:r>
            <a:r>
              <a:rPr lang="en-US" dirty="0">
                <a:highlight>
                  <a:srgbClr val="00FF00"/>
                </a:highlight>
              </a:rPr>
              <a:t>w18679</a:t>
            </a:r>
          </a:p>
        </p:txBody>
      </p:sp>
    </p:spTree>
    <p:extLst>
      <p:ext uri="{BB962C8B-B14F-4D97-AF65-F5344CB8AC3E}">
        <p14:creationId xmlns:p14="http://schemas.microsoft.com/office/powerpoint/2010/main" val="2473249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5A5B-79E3-4339-8B3C-836B5C2E28C1}"/>
              </a:ext>
            </a:extLst>
          </p:cNvPr>
          <p:cNvSpPr>
            <a:spLocks noGrp="1"/>
          </p:cNvSpPr>
          <p:nvPr>
            <p:ph type="title"/>
          </p:nvPr>
        </p:nvSpPr>
        <p:spPr>
          <a:xfrm>
            <a:off x="171450" y="0"/>
            <a:ext cx="11838214" cy="1325563"/>
          </a:xfrm>
        </p:spPr>
        <p:txBody>
          <a:bodyPr>
            <a:normAutofit/>
          </a:bodyPr>
          <a:lstStyle/>
          <a:p>
            <a:r>
              <a:rPr lang="en-US" dirty="0"/>
              <a:t>Improve documentation material for G-PCC</a:t>
            </a:r>
            <a:endParaRPr lang="en-US" b="1" dirty="0"/>
          </a:p>
        </p:txBody>
      </p:sp>
      <p:sp>
        <p:nvSpPr>
          <p:cNvPr id="3" name="Content Placeholder 2">
            <a:extLst>
              <a:ext uri="{FF2B5EF4-FFF2-40B4-BE49-F238E27FC236}">
                <a16:creationId xmlns:a16="http://schemas.microsoft.com/office/drawing/2014/main" id="{06A46992-7421-400C-BE6F-40B14FDB7002}"/>
              </a:ext>
            </a:extLst>
          </p:cNvPr>
          <p:cNvSpPr>
            <a:spLocks noGrp="1"/>
          </p:cNvSpPr>
          <p:nvPr>
            <p:ph idx="1"/>
          </p:nvPr>
        </p:nvSpPr>
        <p:spPr>
          <a:xfrm>
            <a:off x="838200" y="1825624"/>
            <a:ext cx="10515600" cy="4724717"/>
          </a:xfrm>
        </p:spPr>
        <p:txBody>
          <a:bodyPr>
            <a:normAutofit/>
          </a:bodyPr>
          <a:lstStyle/>
          <a:p>
            <a:r>
              <a:rPr lang="de-DE" dirty="0"/>
              <a:t>E</a:t>
            </a:r>
            <a:r>
              <a:rPr lang="en-US" dirty="0" err="1"/>
              <a:t>diting</a:t>
            </a:r>
            <a:r>
              <a:rPr lang="en-US" dirty="0"/>
              <a:t> group is: Ohji Nakagami, Khaled Mammou, David Flynn, </a:t>
            </a:r>
            <a:r>
              <a:rPr lang="en-US" dirty="0" err="1"/>
              <a:t>Toshiyasu</a:t>
            </a:r>
            <a:r>
              <a:rPr lang="en-US" dirty="0"/>
              <a:t> </a:t>
            </a:r>
            <a:r>
              <a:rPr lang="en-US" dirty="0" err="1"/>
              <a:t>Sugio</a:t>
            </a:r>
            <a:r>
              <a:rPr lang="en-US" dirty="0"/>
              <a:t> and Vladyslav Zakharchenko</a:t>
            </a:r>
          </a:p>
          <a:p>
            <a:r>
              <a:rPr lang="en-US" dirty="0"/>
              <a:t>Ohji organizes calls</a:t>
            </a:r>
          </a:p>
          <a:p>
            <a:r>
              <a:rPr lang="en-US" dirty="0"/>
              <a:t>G-PCC Improvements (Ohji): w18669 (2019/09/13)</a:t>
            </a:r>
          </a:p>
          <a:p>
            <a:r>
              <a:rPr lang="en-US" dirty="0"/>
              <a:t>New version is in container and work is still ongoing. Adoptions from last meeting still need to be included</a:t>
            </a:r>
          </a:p>
          <a:p>
            <a:r>
              <a:rPr lang="en-US" dirty="0"/>
              <a:t>Ohji-san says that the plan is to move to DIS for G-PCC at the Geneva meeting. A F2F on Saturday after the MPEG meeting is in preparation</a:t>
            </a:r>
          </a:p>
        </p:txBody>
      </p:sp>
    </p:spTree>
    <p:extLst>
      <p:ext uri="{BB962C8B-B14F-4D97-AF65-F5344CB8AC3E}">
        <p14:creationId xmlns:p14="http://schemas.microsoft.com/office/powerpoint/2010/main" val="195190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B7A7-BC6F-4C81-A595-12D746DA6FF2}"/>
              </a:ext>
            </a:extLst>
          </p:cNvPr>
          <p:cNvSpPr>
            <a:spLocks noGrp="1"/>
          </p:cNvSpPr>
          <p:nvPr>
            <p:ph type="title"/>
          </p:nvPr>
        </p:nvSpPr>
        <p:spPr>
          <a:xfrm>
            <a:off x="756557" y="18255"/>
            <a:ext cx="10515600" cy="1325563"/>
          </a:xfrm>
        </p:spPr>
        <p:txBody>
          <a:bodyPr/>
          <a:lstStyle/>
          <a:p>
            <a:pPr lvl="0"/>
            <a:r>
              <a:rPr lang="en-US" dirty="0"/>
              <a:t>Solicit contributions on profiles and conformance for V-PCC</a:t>
            </a:r>
          </a:p>
        </p:txBody>
      </p:sp>
      <p:sp>
        <p:nvSpPr>
          <p:cNvPr id="3" name="Content Placeholder 2">
            <a:extLst>
              <a:ext uri="{FF2B5EF4-FFF2-40B4-BE49-F238E27FC236}">
                <a16:creationId xmlns:a16="http://schemas.microsoft.com/office/drawing/2014/main" id="{AEE4AE43-616F-4100-B8C1-6487AF4AC27A}"/>
              </a:ext>
            </a:extLst>
          </p:cNvPr>
          <p:cNvSpPr>
            <a:spLocks noGrp="1"/>
          </p:cNvSpPr>
          <p:nvPr>
            <p:ph idx="1"/>
          </p:nvPr>
        </p:nvSpPr>
        <p:spPr/>
        <p:txBody>
          <a:bodyPr/>
          <a:lstStyle/>
          <a:p>
            <a:r>
              <a:rPr lang="en-US" dirty="0"/>
              <a:t>Sebastian organized 2 online meetings. Latest update has been circulated. Outcome will be discussed during F2F meeting next week.</a:t>
            </a:r>
          </a:p>
        </p:txBody>
      </p:sp>
    </p:spTree>
    <p:extLst>
      <p:ext uri="{BB962C8B-B14F-4D97-AF65-F5344CB8AC3E}">
        <p14:creationId xmlns:p14="http://schemas.microsoft.com/office/powerpoint/2010/main" val="2626075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309489" y="18255"/>
            <a:ext cx="11591779" cy="1884024"/>
          </a:xfrm>
        </p:spPr>
        <p:txBody>
          <a:bodyPr>
            <a:normAutofit fontScale="90000"/>
          </a:bodyPr>
          <a:lstStyle/>
          <a:p>
            <a:r>
              <a:rPr lang="en-US" dirty="0"/>
              <a:t>Coordinate communications of PCC to fairs, exhibitions, workshops and prepare a public web-site with relevant information about 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397329" y="1902279"/>
            <a:ext cx="10515600" cy="3595461"/>
          </a:xfrm>
        </p:spPr>
        <p:txBody>
          <a:bodyPr/>
          <a:lstStyle/>
          <a:p>
            <a:r>
              <a:rPr lang="en-GB" dirty="0"/>
              <a:t>Nokia will demo V-PCC at IBC next week at their booth in the </a:t>
            </a:r>
            <a:r>
              <a:rPr lang="en-GB" dirty="0" err="1"/>
              <a:t>FutureZone</a:t>
            </a:r>
            <a:r>
              <a:rPr lang="en-GB" dirty="0"/>
              <a:t> 8.F46</a:t>
            </a:r>
          </a:p>
          <a:p>
            <a:r>
              <a:rPr lang="en-GB" dirty="0" err="1"/>
              <a:t>InterDigital</a:t>
            </a:r>
            <a:r>
              <a:rPr lang="en-GB" dirty="0"/>
              <a:t> will demo V-PCC at IBC next week at their booth 14.B38</a:t>
            </a:r>
            <a:endParaRPr lang="de-DE" dirty="0"/>
          </a:p>
        </p:txBody>
      </p:sp>
    </p:spTree>
    <p:extLst>
      <p:ext uri="{BB962C8B-B14F-4D97-AF65-F5344CB8AC3E}">
        <p14:creationId xmlns:p14="http://schemas.microsoft.com/office/powerpoint/2010/main" val="1943514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Coordinate activities on the V-PCC Reference SW and G-PCC Reference SW</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696157" y="1856617"/>
            <a:ext cx="10515600" cy="4351338"/>
          </a:xfrm>
        </p:spPr>
        <p:txBody>
          <a:bodyPr>
            <a:normAutofit lnSpcReduction="10000"/>
          </a:bodyPr>
          <a:lstStyle/>
          <a:p>
            <a:r>
              <a:rPr lang="fr-FR" dirty="0"/>
              <a:t>Questions:</a:t>
            </a:r>
          </a:p>
          <a:p>
            <a:pPr lvl="1"/>
            <a:r>
              <a:rPr lang="fr-FR" dirty="0" err="1"/>
              <a:t>What</a:t>
            </a:r>
            <a:r>
              <a:rPr lang="fr-FR" dirty="0"/>
              <a:t> </a:t>
            </a:r>
            <a:r>
              <a:rPr lang="fr-FR" dirty="0" err="1"/>
              <a:t>is</a:t>
            </a:r>
            <a:r>
              <a:rPr lang="fr-FR" dirty="0"/>
              <a:t> the </a:t>
            </a:r>
            <a:r>
              <a:rPr lang="fr-FR" dirty="0" err="1"/>
              <a:t>difference</a:t>
            </a:r>
            <a:r>
              <a:rPr lang="fr-FR" dirty="0"/>
              <a:t> </a:t>
            </a:r>
            <a:r>
              <a:rPr lang="fr-FR" dirty="0" err="1"/>
              <a:t>between</a:t>
            </a:r>
            <a:r>
              <a:rPr lang="fr-FR" dirty="0"/>
              <a:t> the </a:t>
            </a:r>
            <a:r>
              <a:rPr lang="fr-FR" dirty="0" err="1"/>
              <a:t>reference</a:t>
            </a:r>
            <a:r>
              <a:rPr lang="fr-FR" dirty="0"/>
              <a:t> SW and the final version of the test model SW ?</a:t>
            </a:r>
          </a:p>
          <a:p>
            <a:pPr lvl="1"/>
            <a:r>
              <a:rPr lang="fr-FR" dirty="0" err="1"/>
              <a:t>What</a:t>
            </a:r>
            <a:r>
              <a:rPr lang="fr-FR" dirty="0"/>
              <a:t> </a:t>
            </a:r>
            <a:r>
              <a:rPr lang="fr-FR" dirty="0" err="1"/>
              <a:t>else</a:t>
            </a:r>
            <a:r>
              <a:rPr lang="fr-FR" dirty="0"/>
              <a:t> </a:t>
            </a:r>
            <a:r>
              <a:rPr lang="fr-FR" dirty="0" err="1"/>
              <a:t>is</a:t>
            </a:r>
            <a:r>
              <a:rPr lang="fr-FR" dirty="0"/>
              <a:t> </a:t>
            </a:r>
            <a:r>
              <a:rPr lang="fr-FR" dirty="0" err="1"/>
              <a:t>needed</a:t>
            </a:r>
            <a:r>
              <a:rPr lang="fr-FR" dirty="0"/>
              <a:t> ?</a:t>
            </a:r>
          </a:p>
          <a:p>
            <a:pPr lvl="1"/>
            <a:r>
              <a:rPr lang="fr-FR" dirty="0"/>
              <a:t>Timeline </a:t>
            </a:r>
            <a:r>
              <a:rPr lang="fr-FR" dirty="0" err="1"/>
              <a:t>compared</a:t>
            </a:r>
            <a:r>
              <a:rPr lang="fr-FR" dirty="0"/>
              <a:t> to </a:t>
            </a:r>
            <a:r>
              <a:rPr lang="fr-FR" dirty="0" err="1"/>
              <a:t>spec</a:t>
            </a:r>
            <a:r>
              <a:rPr lang="fr-FR" dirty="0"/>
              <a:t> release ?</a:t>
            </a:r>
          </a:p>
          <a:p>
            <a:pPr lvl="1"/>
            <a:r>
              <a:rPr lang="en-US" dirty="0"/>
              <a:t>Do we want a new parts ?</a:t>
            </a:r>
          </a:p>
          <a:p>
            <a:r>
              <a:rPr lang="en-US" dirty="0"/>
              <a:t>Discussion:</a:t>
            </a:r>
          </a:p>
          <a:p>
            <a:pPr lvl="1"/>
            <a:r>
              <a:rPr lang="en-US" dirty="0"/>
              <a:t>Typically the reference SW is just a snapshot of a version of the test model code. There is nothing special to do particularly. T</a:t>
            </a:r>
            <a:r>
              <a:rPr lang="fr-FR" altLang="en-US" dirty="0" err="1"/>
              <a:t>here</a:t>
            </a:r>
            <a:r>
              <a:rPr lang="fr-FR" altLang="en-US" dirty="0"/>
              <a:t> </a:t>
            </a:r>
            <a:r>
              <a:rPr lang="fr-FR" altLang="en-US" dirty="0" err="1"/>
              <a:t>would</a:t>
            </a:r>
            <a:r>
              <a:rPr lang="fr-FR" altLang="en-US" dirty="0"/>
              <a:t> </a:t>
            </a:r>
            <a:r>
              <a:rPr lang="fr-FR" altLang="en-US" dirty="0" err="1"/>
              <a:t>be</a:t>
            </a:r>
            <a:r>
              <a:rPr lang="fr-FR" altLang="en-US" dirty="0"/>
              <a:t> a document </a:t>
            </a:r>
            <a:r>
              <a:rPr lang="fr-FR" altLang="en-US" dirty="0" err="1"/>
              <a:t>with</a:t>
            </a:r>
            <a:r>
              <a:rPr lang="fr-FR" altLang="en-US" dirty="0"/>
              <a:t> one line of </a:t>
            </a:r>
            <a:r>
              <a:rPr lang="fr-FR" altLang="en-US" dirty="0" err="1"/>
              <a:t>text</a:t>
            </a:r>
            <a:r>
              <a:rPr lang="fr-FR" altLang="en-US" dirty="0"/>
              <a:t> and an </a:t>
            </a:r>
            <a:r>
              <a:rPr lang="fr-FR" altLang="en-US" dirty="0" err="1"/>
              <a:t>attachment</a:t>
            </a:r>
            <a:r>
              <a:rPr lang="fr-FR" altLang="en-US" dirty="0"/>
              <a:t> </a:t>
            </a:r>
            <a:r>
              <a:rPr lang="fr-FR" altLang="en-US" dirty="0" err="1"/>
              <a:t>containing</a:t>
            </a:r>
            <a:r>
              <a:rPr lang="fr-FR" altLang="en-US" dirty="0"/>
              <a:t> version X of the software. The </a:t>
            </a:r>
            <a:r>
              <a:rPr lang="fr-FR" altLang="en-US" dirty="0" err="1"/>
              <a:t>TMs</a:t>
            </a:r>
            <a:r>
              <a:rPr lang="fr-FR" altLang="en-US" dirty="0"/>
              <a:t> must </a:t>
            </a:r>
            <a:r>
              <a:rPr lang="fr-FR" altLang="en-US" dirty="0" err="1"/>
              <a:t>be</a:t>
            </a:r>
            <a:r>
              <a:rPr lang="fr-FR" altLang="en-US" dirty="0"/>
              <a:t> compliant </a:t>
            </a:r>
            <a:r>
              <a:rPr lang="fr-FR" altLang="en-US" dirty="0" err="1"/>
              <a:t>with</a:t>
            </a:r>
            <a:r>
              <a:rPr lang="fr-FR" altLang="en-US" dirty="0"/>
              <a:t> the standard </a:t>
            </a:r>
            <a:r>
              <a:rPr lang="fr-FR" altLang="en-US" dirty="0" err="1"/>
              <a:t>text</a:t>
            </a:r>
            <a:r>
              <a:rPr lang="fr-FR" altLang="en-US" dirty="0"/>
              <a:t>. </a:t>
            </a:r>
            <a:r>
              <a:rPr lang="fr-FR" altLang="en-US" dirty="0" err="1"/>
              <a:t>We</a:t>
            </a:r>
            <a:r>
              <a:rPr lang="fr-FR" altLang="en-US" dirty="0"/>
              <a:t> </a:t>
            </a:r>
            <a:r>
              <a:rPr lang="fr-FR" altLang="en-US" dirty="0" err="1"/>
              <a:t>would</a:t>
            </a:r>
            <a:r>
              <a:rPr lang="fr-FR" altLang="en-US" dirty="0"/>
              <a:t> </a:t>
            </a:r>
            <a:r>
              <a:rPr lang="fr-FR" altLang="en-US" dirty="0" err="1"/>
              <a:t>probably</a:t>
            </a:r>
            <a:r>
              <a:rPr lang="fr-FR" altLang="en-US" dirty="0"/>
              <a:t> </a:t>
            </a:r>
            <a:r>
              <a:rPr lang="fr-FR" altLang="en-US" dirty="0" err="1"/>
              <a:t>wish</a:t>
            </a:r>
            <a:r>
              <a:rPr lang="fr-FR" altLang="en-US" dirty="0"/>
              <a:t> to </a:t>
            </a:r>
            <a:r>
              <a:rPr lang="fr-FR" altLang="en-US" dirty="0" err="1"/>
              <a:t>be</a:t>
            </a:r>
            <a:r>
              <a:rPr lang="fr-FR" altLang="en-US" dirty="0"/>
              <a:t> </a:t>
            </a:r>
            <a:r>
              <a:rPr lang="fr-FR" altLang="en-US" dirty="0" err="1"/>
              <a:t>doing</a:t>
            </a:r>
            <a:r>
              <a:rPr lang="fr-FR" altLang="en-US" dirty="0"/>
              <a:t> a round of </a:t>
            </a:r>
            <a:r>
              <a:rPr lang="fr-FR" altLang="en-US" dirty="0" err="1"/>
              <a:t>verification</a:t>
            </a:r>
            <a:r>
              <a:rPr lang="fr-FR" altLang="en-US" dirty="0"/>
              <a:t> </a:t>
            </a:r>
            <a:r>
              <a:rPr lang="fr-FR" altLang="en-US" dirty="0" err="1"/>
              <a:t>with</a:t>
            </a:r>
            <a:r>
              <a:rPr lang="fr-FR" altLang="en-US" dirty="0"/>
              <a:t> test </a:t>
            </a:r>
            <a:r>
              <a:rPr lang="fr-FR" altLang="en-US" dirty="0" err="1"/>
              <a:t>bitstreams</a:t>
            </a:r>
            <a:r>
              <a:rPr lang="fr-FR" altLang="en-US" dirty="0"/>
              <a:t> </a:t>
            </a:r>
            <a:r>
              <a:rPr lang="fr-FR" altLang="en-US" dirty="0" err="1"/>
              <a:t>too</a:t>
            </a:r>
            <a:endParaRPr lang="fr-FR" altLang="en-US" dirty="0"/>
          </a:p>
          <a:p>
            <a:pPr lvl="2"/>
            <a:endParaRPr lang="en-US" dirty="0"/>
          </a:p>
          <a:p>
            <a:pPr lvl="2"/>
            <a:endParaRPr lang="fr-FR" dirty="0"/>
          </a:p>
          <a:p>
            <a:pPr lvl="1"/>
            <a:endParaRPr lang="fr-FR" dirty="0"/>
          </a:p>
        </p:txBody>
      </p:sp>
    </p:spTree>
    <p:extLst>
      <p:ext uri="{BB962C8B-B14F-4D97-AF65-F5344CB8AC3E}">
        <p14:creationId xmlns:p14="http://schemas.microsoft.com/office/powerpoint/2010/main" val="60641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Solicit contributions on SEI messages for V-PCC and G-PCC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838200" y="1572532"/>
            <a:ext cx="10515600" cy="4351338"/>
          </a:xfrm>
        </p:spPr>
        <p:txBody>
          <a:bodyPr/>
          <a:lstStyle/>
          <a:p>
            <a:r>
              <a:rPr lang="fr-FR" dirty="0"/>
              <a:t>No update</a:t>
            </a:r>
          </a:p>
        </p:txBody>
      </p:sp>
    </p:spTree>
    <p:extLst>
      <p:ext uri="{BB962C8B-B14F-4D97-AF65-F5344CB8AC3E}">
        <p14:creationId xmlns:p14="http://schemas.microsoft.com/office/powerpoint/2010/main" val="145364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4B55E-5D92-45A2-BEC2-CD30200037CB}"/>
              </a:ext>
            </a:extLst>
          </p:cNvPr>
          <p:cNvSpPr>
            <a:spLocks noGrp="1"/>
          </p:cNvSpPr>
          <p:nvPr>
            <p:ph type="title"/>
          </p:nvPr>
        </p:nvSpPr>
        <p:spPr>
          <a:xfrm>
            <a:off x="212271" y="18255"/>
            <a:ext cx="11764736" cy="1325563"/>
          </a:xfrm>
        </p:spPr>
        <p:txBody>
          <a:bodyPr/>
          <a:lstStyle/>
          <a:p>
            <a:r>
              <a:rPr lang="en-US" dirty="0"/>
              <a:t>Coordinate scientific and technical dissemination of PCC</a:t>
            </a:r>
            <a:endParaRPr lang="fr-FR" dirty="0"/>
          </a:p>
        </p:txBody>
      </p:sp>
      <p:sp>
        <p:nvSpPr>
          <p:cNvPr id="3" name="Content Placeholder 2">
            <a:extLst>
              <a:ext uri="{FF2B5EF4-FFF2-40B4-BE49-F238E27FC236}">
                <a16:creationId xmlns:a16="http://schemas.microsoft.com/office/drawing/2014/main" id="{1DBC46FA-5AAF-477F-BF9B-64A7F5FA7FCE}"/>
              </a:ext>
            </a:extLst>
          </p:cNvPr>
          <p:cNvSpPr>
            <a:spLocks noGrp="1"/>
          </p:cNvSpPr>
          <p:nvPr>
            <p:ph idx="1"/>
          </p:nvPr>
        </p:nvSpPr>
        <p:spPr>
          <a:xfrm>
            <a:off x="838200" y="1572532"/>
            <a:ext cx="10515600" cy="4351338"/>
          </a:xfrm>
        </p:spPr>
        <p:txBody>
          <a:bodyPr/>
          <a:lstStyle/>
          <a:p>
            <a:r>
              <a:rPr lang="en-US" dirty="0"/>
              <a:t>Nokia Technologies won IBC 2019 Best Conference Paper award. The paper </a:t>
            </a:r>
            <a:r>
              <a:rPr lang="en-GB" dirty="0"/>
              <a:t>will be available on the IBC website after the event</a:t>
            </a:r>
            <a:endParaRPr lang="fr-FR" dirty="0"/>
          </a:p>
        </p:txBody>
      </p:sp>
    </p:spTree>
    <p:extLst>
      <p:ext uri="{BB962C8B-B14F-4D97-AF65-F5344CB8AC3E}">
        <p14:creationId xmlns:p14="http://schemas.microsoft.com/office/powerpoint/2010/main" val="2742586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4D514-EA36-4CE1-BA22-F7489AE79C59}"/>
              </a:ext>
            </a:extLst>
          </p:cNvPr>
          <p:cNvSpPr>
            <a:spLocks noGrp="1"/>
          </p:cNvSpPr>
          <p:nvPr>
            <p:ph type="title"/>
          </p:nvPr>
        </p:nvSpPr>
        <p:spPr>
          <a:xfrm>
            <a:off x="838200" y="18255"/>
            <a:ext cx="10515600" cy="1325563"/>
          </a:xfrm>
        </p:spPr>
        <p:txBody>
          <a:bodyPr>
            <a:normAutofit fontScale="90000"/>
          </a:bodyPr>
          <a:lstStyle/>
          <a:p>
            <a:r>
              <a:rPr lang="en-US" dirty="0"/>
              <a:t>Solicit contributions on additional PCC use cases</a:t>
            </a:r>
            <a:br>
              <a:rPr lang="fr-FR" dirty="0"/>
            </a:br>
            <a:endParaRPr lang="fr-FR" dirty="0"/>
          </a:p>
        </p:txBody>
      </p:sp>
      <p:sp>
        <p:nvSpPr>
          <p:cNvPr id="3" name="Content Placeholder 2">
            <a:extLst>
              <a:ext uri="{FF2B5EF4-FFF2-40B4-BE49-F238E27FC236}">
                <a16:creationId xmlns:a16="http://schemas.microsoft.com/office/drawing/2014/main" id="{2E5A64F2-8161-4DBA-A38D-BCFD6D35D869}"/>
              </a:ext>
            </a:extLst>
          </p:cNvPr>
          <p:cNvSpPr>
            <a:spLocks noGrp="1"/>
          </p:cNvSpPr>
          <p:nvPr>
            <p:ph idx="1"/>
          </p:nvPr>
        </p:nvSpPr>
        <p:spPr>
          <a:xfrm>
            <a:off x="838200" y="1050018"/>
            <a:ext cx="10515600" cy="4351338"/>
          </a:xfrm>
        </p:spPr>
        <p:txBody>
          <a:bodyPr/>
          <a:lstStyle/>
          <a:p>
            <a:r>
              <a:rPr lang="fr-FR" dirty="0"/>
              <a:t>No update</a:t>
            </a:r>
          </a:p>
        </p:txBody>
      </p:sp>
    </p:spTree>
    <p:extLst>
      <p:ext uri="{BB962C8B-B14F-4D97-AF65-F5344CB8AC3E}">
        <p14:creationId xmlns:p14="http://schemas.microsoft.com/office/powerpoint/2010/main" val="46636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Solicit additional data sets for all categories</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a:xfrm>
            <a:off x="772886" y="1253331"/>
            <a:ext cx="10515600" cy="4351338"/>
          </a:xfrm>
        </p:spPr>
        <p:txBody>
          <a:bodyPr/>
          <a:lstStyle/>
          <a:p>
            <a:r>
              <a:rPr lang="de-DE" dirty="0" err="1"/>
              <a:t>No</a:t>
            </a:r>
            <a:r>
              <a:rPr lang="de-DE" dirty="0"/>
              <a:t> update</a:t>
            </a:r>
            <a:endParaRPr lang="fr-FR" dirty="0"/>
          </a:p>
        </p:txBody>
      </p:sp>
    </p:spTree>
    <p:extLst>
      <p:ext uri="{BB962C8B-B14F-4D97-AF65-F5344CB8AC3E}">
        <p14:creationId xmlns:p14="http://schemas.microsoft.com/office/powerpoint/2010/main" val="3223844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3B65-BD75-4CFF-A73D-FF55943B4A03}"/>
              </a:ext>
            </a:extLst>
          </p:cNvPr>
          <p:cNvSpPr>
            <a:spLocks noGrp="1"/>
          </p:cNvSpPr>
          <p:nvPr>
            <p:ph type="title"/>
          </p:nvPr>
        </p:nvSpPr>
        <p:spPr/>
        <p:txBody>
          <a:bodyPr/>
          <a:lstStyle/>
          <a:p>
            <a:r>
              <a:rPr lang="de-DE" dirty="0"/>
              <a:t>Details F2F </a:t>
            </a:r>
            <a:r>
              <a:rPr lang="de-DE" dirty="0" err="1"/>
              <a:t>AhG</a:t>
            </a:r>
            <a:r>
              <a:rPr lang="de-DE" dirty="0"/>
              <a:t> </a:t>
            </a:r>
            <a:r>
              <a:rPr lang="de-DE" dirty="0" err="1"/>
              <a:t>next</a:t>
            </a:r>
            <a:r>
              <a:rPr lang="de-DE" dirty="0"/>
              <a:t> </a:t>
            </a:r>
            <a:r>
              <a:rPr lang="de-DE" dirty="0" err="1"/>
              <a:t>week</a:t>
            </a:r>
            <a:endParaRPr lang="en-US" dirty="0"/>
          </a:p>
        </p:txBody>
      </p:sp>
      <p:sp>
        <p:nvSpPr>
          <p:cNvPr id="3" name="Content Placeholder 2">
            <a:extLst>
              <a:ext uri="{FF2B5EF4-FFF2-40B4-BE49-F238E27FC236}">
                <a16:creationId xmlns:a16="http://schemas.microsoft.com/office/drawing/2014/main" id="{19B59A16-0229-43E1-8BDA-304619210F47}"/>
              </a:ext>
            </a:extLst>
          </p:cNvPr>
          <p:cNvSpPr>
            <a:spLocks noGrp="1"/>
          </p:cNvSpPr>
          <p:nvPr>
            <p:ph idx="1"/>
          </p:nvPr>
        </p:nvSpPr>
        <p:spPr>
          <a:xfrm>
            <a:off x="838200" y="1825625"/>
            <a:ext cx="10515600" cy="3791404"/>
          </a:xfrm>
        </p:spPr>
        <p:txBody>
          <a:bodyPr>
            <a:normAutofit/>
          </a:bodyPr>
          <a:lstStyle/>
          <a:p>
            <a:r>
              <a:rPr lang="de-DE" dirty="0" err="1"/>
              <a:t>Draft</a:t>
            </a:r>
            <a:r>
              <a:rPr lang="de-DE" dirty="0"/>
              <a:t> Agenda</a:t>
            </a:r>
          </a:p>
          <a:p>
            <a:pPr lvl="1"/>
            <a:r>
              <a:rPr lang="de-DE" dirty="0"/>
              <a:t>Welcome</a:t>
            </a:r>
          </a:p>
          <a:p>
            <a:pPr lvl="1"/>
            <a:r>
              <a:rPr lang="de-DE" dirty="0"/>
              <a:t>Progress </a:t>
            </a:r>
            <a:r>
              <a:rPr lang="de-DE" dirty="0" err="1"/>
              <a:t>since</a:t>
            </a:r>
            <a:r>
              <a:rPr lang="de-DE" dirty="0"/>
              <a:t> MPEG#127 (</a:t>
            </a:r>
            <a:r>
              <a:rPr lang="de-DE" dirty="0" err="1"/>
              <a:t>editors</a:t>
            </a:r>
            <a:r>
              <a:rPr lang="de-DE" dirty="0"/>
              <a:t>)</a:t>
            </a:r>
          </a:p>
          <a:p>
            <a:pPr lvl="1"/>
            <a:r>
              <a:rPr lang="de-DE" dirty="0"/>
              <a:t>Points </a:t>
            </a:r>
            <a:r>
              <a:rPr lang="de-DE" dirty="0" err="1"/>
              <a:t>to</a:t>
            </a:r>
            <a:r>
              <a:rPr lang="de-DE" dirty="0"/>
              <a:t> </a:t>
            </a:r>
            <a:r>
              <a:rPr lang="de-DE" dirty="0" err="1"/>
              <a:t>be</a:t>
            </a:r>
            <a:r>
              <a:rPr lang="de-DE" dirty="0"/>
              <a:t> </a:t>
            </a:r>
            <a:r>
              <a:rPr lang="de-DE" dirty="0" err="1"/>
              <a:t>adressed</a:t>
            </a:r>
            <a:endParaRPr lang="de-DE" dirty="0"/>
          </a:p>
          <a:p>
            <a:pPr lvl="2"/>
            <a:r>
              <a:rPr lang="en-US" dirty="0"/>
              <a:t>NB </a:t>
            </a:r>
            <a:r>
              <a:rPr lang="en-US" dirty="0" err="1"/>
              <a:t>DoC</a:t>
            </a:r>
            <a:endParaRPr lang="en-US" dirty="0"/>
          </a:p>
          <a:p>
            <a:pPr lvl="2"/>
            <a:r>
              <a:rPr lang="en-US" dirty="0"/>
              <a:t>Comments and suggestions received during MPEG #127</a:t>
            </a:r>
          </a:p>
          <a:p>
            <a:pPr lvl="2"/>
            <a:r>
              <a:rPr lang="en-US" dirty="0"/>
              <a:t>Text for adoptions from MPEG#127</a:t>
            </a:r>
          </a:p>
          <a:p>
            <a:pPr lvl="2"/>
            <a:r>
              <a:rPr lang="en-US" dirty="0"/>
              <a:t>Annex A on profiles</a:t>
            </a:r>
          </a:p>
          <a:p>
            <a:pPr lvl="1"/>
            <a:r>
              <a:rPr lang="en-US" dirty="0"/>
              <a:t>Missing flags in syntax (if there is time)</a:t>
            </a:r>
          </a:p>
          <a:p>
            <a:pPr lvl="1"/>
            <a:r>
              <a:rPr lang="en-US" dirty="0"/>
              <a:t>Next steps</a:t>
            </a:r>
          </a:p>
          <a:p>
            <a:endParaRPr lang="en-US" dirty="0"/>
          </a:p>
        </p:txBody>
      </p:sp>
    </p:spTree>
    <p:extLst>
      <p:ext uri="{BB962C8B-B14F-4D97-AF65-F5344CB8AC3E}">
        <p14:creationId xmlns:p14="http://schemas.microsoft.com/office/powerpoint/2010/main" val="1901990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9972-05F8-4A26-AEF7-1C681F2E8297}"/>
              </a:ext>
            </a:extLst>
          </p:cNvPr>
          <p:cNvSpPr>
            <a:spLocks noGrp="1"/>
          </p:cNvSpPr>
          <p:nvPr>
            <p:ph type="title"/>
          </p:nvPr>
        </p:nvSpPr>
        <p:spPr>
          <a:xfrm>
            <a:off x="838200" y="16193"/>
            <a:ext cx="10515600" cy="1325563"/>
          </a:xfrm>
        </p:spPr>
        <p:txBody>
          <a:bodyPr/>
          <a:lstStyle/>
          <a:p>
            <a:r>
              <a:rPr lang="de-DE" dirty="0"/>
              <a:t>Mandates </a:t>
            </a:r>
            <a:r>
              <a:rPr lang="de-DE" dirty="0" err="1"/>
              <a:t>of</a:t>
            </a:r>
            <a:r>
              <a:rPr lang="de-DE" dirty="0"/>
              <a:t> </a:t>
            </a:r>
            <a:r>
              <a:rPr lang="de-DE" dirty="0" err="1"/>
              <a:t>the</a:t>
            </a:r>
            <a:r>
              <a:rPr lang="de-DE" dirty="0"/>
              <a:t> </a:t>
            </a:r>
            <a:r>
              <a:rPr lang="de-DE" dirty="0" err="1"/>
              <a:t>AhG</a:t>
            </a:r>
            <a:endParaRPr lang="fr-FR" dirty="0"/>
          </a:p>
        </p:txBody>
      </p:sp>
      <p:sp>
        <p:nvSpPr>
          <p:cNvPr id="3" name="Content Placeholder 2">
            <a:extLst>
              <a:ext uri="{FF2B5EF4-FFF2-40B4-BE49-F238E27FC236}">
                <a16:creationId xmlns:a16="http://schemas.microsoft.com/office/drawing/2014/main" id="{EC63FE81-2B54-4405-9CE9-9F056CDA60E9}"/>
              </a:ext>
            </a:extLst>
          </p:cNvPr>
          <p:cNvSpPr>
            <a:spLocks noGrp="1"/>
          </p:cNvSpPr>
          <p:nvPr>
            <p:ph idx="1"/>
          </p:nvPr>
        </p:nvSpPr>
        <p:spPr>
          <a:xfrm>
            <a:off x="740228" y="1133202"/>
            <a:ext cx="10515600" cy="5289452"/>
          </a:xfrm>
        </p:spPr>
        <p:txBody>
          <a:bodyPr>
            <a:normAutofit fontScale="85000" lnSpcReduction="20000"/>
          </a:bodyPr>
          <a:lstStyle/>
          <a:p>
            <a:pPr lvl="0"/>
            <a:r>
              <a:rPr lang="en-US" dirty="0"/>
              <a:t>Finalize editing of V-PCC DIS</a:t>
            </a:r>
          </a:p>
          <a:p>
            <a:pPr lvl="0"/>
            <a:r>
              <a:rPr lang="en-US" dirty="0"/>
              <a:t>Improve documentation material for G-PCC </a:t>
            </a:r>
          </a:p>
          <a:p>
            <a:pPr lvl="0"/>
            <a:r>
              <a:rPr lang="en-US" dirty="0"/>
              <a:t>Update the TMs (SW and documentation) during the editing period</a:t>
            </a:r>
          </a:p>
          <a:p>
            <a:pPr lvl="0"/>
            <a:r>
              <a:rPr lang="en-US" dirty="0"/>
              <a:t>Coordinate activities on the V-PCC Reference SW and G-PCC Reference SW</a:t>
            </a:r>
          </a:p>
          <a:p>
            <a:pPr lvl="0"/>
            <a:r>
              <a:rPr lang="en-US" dirty="0"/>
              <a:t>Update the CTC and provide updated anchor points</a:t>
            </a:r>
          </a:p>
          <a:p>
            <a:pPr lvl="0"/>
            <a:r>
              <a:rPr lang="en-US" dirty="0"/>
              <a:t>Conduct the PCC Core Experiments, Exploration Experiments and Validation Experiment</a:t>
            </a:r>
          </a:p>
          <a:p>
            <a:pPr lvl="0"/>
            <a:r>
              <a:rPr lang="en-US" dirty="0"/>
              <a:t>Solicit contributions on profiles and conformance for V-PCC</a:t>
            </a:r>
          </a:p>
          <a:p>
            <a:pPr lvl="0"/>
            <a:r>
              <a:rPr lang="en-US" dirty="0"/>
              <a:t>Solicit contributions on additional PCC use cases</a:t>
            </a:r>
          </a:p>
          <a:p>
            <a:pPr lvl="0"/>
            <a:r>
              <a:rPr lang="en-US" dirty="0"/>
              <a:t>Solicit contributions on SEI messages for V-PCC and G-PCC</a:t>
            </a:r>
          </a:p>
          <a:p>
            <a:pPr lvl="0"/>
            <a:r>
              <a:rPr lang="en-US" dirty="0"/>
              <a:t>Coordinate scientific and technical dissemination of PCC</a:t>
            </a:r>
          </a:p>
          <a:p>
            <a:pPr lvl="0"/>
            <a:r>
              <a:rPr lang="en-US" dirty="0"/>
              <a:t>Coordinate communications of PCC to fairs, exhibitions, workshops and enrich www.mpeg-pcc.org with relevant information about PCC</a:t>
            </a:r>
          </a:p>
          <a:p>
            <a:r>
              <a:rPr lang="en-US" dirty="0"/>
              <a:t>Solicit additional data sets for all categories</a:t>
            </a:r>
            <a:endParaRPr lang="fr-FR" dirty="0"/>
          </a:p>
        </p:txBody>
      </p:sp>
    </p:spTree>
    <p:extLst>
      <p:ext uri="{BB962C8B-B14F-4D97-AF65-F5344CB8AC3E}">
        <p14:creationId xmlns:p14="http://schemas.microsoft.com/office/powerpoint/2010/main" val="822206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AB0B-6B9D-4345-B131-FB28898A6A32}"/>
              </a:ext>
            </a:extLst>
          </p:cNvPr>
          <p:cNvSpPr>
            <a:spLocks noGrp="1"/>
          </p:cNvSpPr>
          <p:nvPr>
            <p:ph type="title"/>
          </p:nvPr>
        </p:nvSpPr>
        <p:spPr>
          <a:xfrm>
            <a:off x="838200" y="18255"/>
            <a:ext cx="10515600" cy="1325563"/>
          </a:xfrm>
        </p:spPr>
        <p:txBody>
          <a:bodyPr/>
          <a:lstStyle/>
          <a:p>
            <a:r>
              <a:rPr lang="en-US" dirty="0"/>
              <a:t>AOB</a:t>
            </a:r>
            <a:endParaRPr lang="fr-FR" dirty="0"/>
          </a:p>
        </p:txBody>
      </p:sp>
      <p:sp>
        <p:nvSpPr>
          <p:cNvPr id="3" name="Content Placeholder 2">
            <a:extLst>
              <a:ext uri="{FF2B5EF4-FFF2-40B4-BE49-F238E27FC236}">
                <a16:creationId xmlns:a16="http://schemas.microsoft.com/office/drawing/2014/main" id="{6C4999B6-3B50-4A16-985B-C45A83CB5447}"/>
              </a:ext>
            </a:extLst>
          </p:cNvPr>
          <p:cNvSpPr>
            <a:spLocks noGrp="1"/>
          </p:cNvSpPr>
          <p:nvPr>
            <p:ph idx="1"/>
          </p:nvPr>
        </p:nvSpPr>
        <p:spPr/>
        <p:txBody>
          <a:bodyPr/>
          <a:lstStyle/>
          <a:p>
            <a:r>
              <a:rPr lang="de-DE" dirty="0" err="1"/>
              <a:t>No</a:t>
            </a:r>
            <a:r>
              <a:rPr lang="de-DE" dirty="0"/>
              <a:t> AOB</a:t>
            </a:r>
            <a:endParaRPr lang="en-US" dirty="0"/>
          </a:p>
        </p:txBody>
      </p:sp>
    </p:spTree>
    <p:extLst>
      <p:ext uri="{BB962C8B-B14F-4D97-AF65-F5344CB8AC3E}">
        <p14:creationId xmlns:p14="http://schemas.microsoft.com/office/powerpoint/2010/main" val="273984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A7828E70-A653-4BBA-8E62-49B2099B6787}"/>
              </a:ext>
            </a:extLst>
          </p:cNvPr>
          <p:cNvSpPr txBox="1">
            <a:spLocks/>
          </p:cNvSpPr>
          <p:nvPr/>
        </p:nvSpPr>
        <p:spPr>
          <a:xfrm>
            <a:off x="891985" y="1335141"/>
            <a:ext cx="10515600" cy="24939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2200" dirty="0"/>
              <a:t>Welcome</a:t>
            </a:r>
            <a:endParaRPr lang="de-DE" sz="2200" dirty="0"/>
          </a:p>
          <a:p>
            <a:pPr lvl="0"/>
            <a:r>
              <a:rPr lang="en-US" sz="2200" dirty="0"/>
              <a:t>Review of the agenda</a:t>
            </a:r>
          </a:p>
          <a:p>
            <a:r>
              <a:rPr lang="fr-FR" sz="2200" dirty="0" err="1"/>
              <a:t>Status</a:t>
            </a:r>
            <a:r>
              <a:rPr lang="fr-FR" sz="2200" dirty="0"/>
              <a:t> of mandates of MPEG#127</a:t>
            </a:r>
          </a:p>
          <a:p>
            <a:r>
              <a:rPr lang="en-US" sz="2200" dirty="0"/>
              <a:t>Details on F2F </a:t>
            </a:r>
            <a:r>
              <a:rPr lang="en-US" sz="2200" dirty="0" err="1"/>
              <a:t>AhG</a:t>
            </a:r>
            <a:r>
              <a:rPr lang="en-US" sz="2200" dirty="0"/>
              <a:t> meeting next week</a:t>
            </a:r>
            <a:endParaRPr lang="fr-FR" sz="2200" dirty="0"/>
          </a:p>
          <a:p>
            <a:pPr lvl="0"/>
            <a:r>
              <a:rPr lang="en-US" sz="2200" dirty="0"/>
              <a:t>AOB</a:t>
            </a:r>
            <a:endParaRPr lang="de-DE" sz="2200" dirty="0"/>
          </a:p>
          <a:p>
            <a:pPr marL="342900" indent="-342900">
              <a:buFont typeface="+mj-lt"/>
              <a:buAutoNum type="arabicPeriod"/>
            </a:pPr>
            <a:endParaRPr lang="de-DE" sz="1400" dirty="0"/>
          </a:p>
          <a:p>
            <a:pPr marL="0" indent="0">
              <a:buFont typeface="Arial" panose="020B0604020202020204" pitchFamily="34" charset="0"/>
              <a:buNone/>
            </a:pPr>
            <a:endParaRPr lang="en-US" sz="1400" dirty="0"/>
          </a:p>
          <a:p>
            <a:pPr marL="0" indent="0">
              <a:buFont typeface="Arial" panose="020B0604020202020204" pitchFamily="34" charset="0"/>
              <a:buNone/>
            </a:pPr>
            <a:endParaRPr lang="en-US" dirty="0"/>
          </a:p>
        </p:txBody>
      </p:sp>
      <p:sp>
        <p:nvSpPr>
          <p:cNvPr id="9" name="Title 8">
            <a:extLst>
              <a:ext uri="{FF2B5EF4-FFF2-40B4-BE49-F238E27FC236}">
                <a16:creationId xmlns:a16="http://schemas.microsoft.com/office/drawing/2014/main" id="{F15DE24D-1CE6-43A0-AC4B-BFD77F6460B7}"/>
              </a:ext>
            </a:extLst>
          </p:cNvPr>
          <p:cNvSpPr>
            <a:spLocks noGrp="1"/>
          </p:cNvSpPr>
          <p:nvPr>
            <p:ph type="title"/>
          </p:nvPr>
        </p:nvSpPr>
        <p:spPr>
          <a:xfrm>
            <a:off x="838200" y="9578"/>
            <a:ext cx="10515600" cy="1325563"/>
          </a:xfrm>
        </p:spPr>
        <p:txBody>
          <a:bodyPr/>
          <a:lstStyle/>
          <a:p>
            <a:r>
              <a:rPr lang="de-DE" dirty="0"/>
              <a:t>Agenda Call#26</a:t>
            </a:r>
          </a:p>
        </p:txBody>
      </p:sp>
    </p:spTree>
    <p:extLst>
      <p:ext uri="{BB962C8B-B14F-4D97-AF65-F5344CB8AC3E}">
        <p14:creationId xmlns:p14="http://schemas.microsoft.com/office/powerpoint/2010/main" val="1283663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7750-AA73-4D79-8FA5-FA17E2B8421C}"/>
              </a:ext>
            </a:extLst>
          </p:cNvPr>
          <p:cNvSpPr>
            <a:spLocks noGrp="1"/>
          </p:cNvSpPr>
          <p:nvPr>
            <p:ph type="title"/>
          </p:nvPr>
        </p:nvSpPr>
        <p:spPr>
          <a:xfrm>
            <a:off x="425903" y="18255"/>
            <a:ext cx="11340193" cy="1386002"/>
          </a:xfrm>
        </p:spPr>
        <p:txBody>
          <a:bodyPr>
            <a:normAutofit/>
          </a:bodyPr>
          <a:lstStyle/>
          <a:p>
            <a:r>
              <a:rPr lang="en-US" dirty="0"/>
              <a:t>Update the CTC and provide updated anchor points</a:t>
            </a:r>
            <a:endParaRPr lang="de-DE" dirty="0"/>
          </a:p>
        </p:txBody>
      </p:sp>
      <p:sp>
        <p:nvSpPr>
          <p:cNvPr id="3" name="Content Placeholder 2">
            <a:extLst>
              <a:ext uri="{FF2B5EF4-FFF2-40B4-BE49-F238E27FC236}">
                <a16:creationId xmlns:a16="http://schemas.microsoft.com/office/drawing/2014/main" id="{00C1F438-AA2F-4013-BB6B-5456E7AD3B1F}"/>
              </a:ext>
            </a:extLst>
          </p:cNvPr>
          <p:cNvSpPr>
            <a:spLocks noGrp="1"/>
          </p:cNvSpPr>
          <p:nvPr>
            <p:ph idx="1"/>
          </p:nvPr>
        </p:nvSpPr>
        <p:spPr>
          <a:xfrm>
            <a:off x="838200" y="1825625"/>
            <a:ext cx="10515600" cy="3857723"/>
          </a:xfrm>
        </p:spPr>
        <p:txBody>
          <a:bodyPr>
            <a:normAutofit/>
          </a:bodyPr>
          <a:lstStyle/>
          <a:p>
            <a:r>
              <a:rPr lang="en-US" dirty="0"/>
              <a:t>Common Test Conditions for PCC</a:t>
            </a:r>
            <a:r>
              <a:rPr lang="de-DE" dirty="0"/>
              <a:t>: </a:t>
            </a:r>
            <a:r>
              <a:rPr lang="de-DE" dirty="0">
                <a:highlight>
                  <a:srgbClr val="FF0000"/>
                </a:highlight>
              </a:rPr>
              <a:t>w18665*</a:t>
            </a:r>
            <a:r>
              <a:rPr lang="de-DE" dirty="0"/>
              <a:t> (WORD </a:t>
            </a:r>
            <a:r>
              <a:rPr lang="de-DE" dirty="0" err="1"/>
              <a:t>document</a:t>
            </a:r>
            <a:r>
              <a:rPr lang="de-DE" dirty="0"/>
              <a:t> and </a:t>
            </a:r>
            <a:r>
              <a:rPr lang="de-DE" dirty="0" err="1"/>
              <a:t>both</a:t>
            </a:r>
            <a:r>
              <a:rPr lang="de-DE" dirty="0"/>
              <a:t> </a:t>
            </a:r>
            <a:r>
              <a:rPr lang="de-DE" dirty="0" err="1"/>
              <a:t>templates</a:t>
            </a:r>
            <a:r>
              <a:rPr lang="de-DE" dirty="0"/>
              <a:t>)</a:t>
            </a:r>
          </a:p>
          <a:p>
            <a:r>
              <a:rPr lang="en-US" dirty="0"/>
              <a:t>V-PCC performance evaluation and anchor results: </a:t>
            </a:r>
            <a:r>
              <a:rPr lang="de-DE" dirty="0">
                <a:highlight>
                  <a:srgbClr val="00FF00"/>
                </a:highlight>
              </a:rPr>
              <a:t>w18668</a:t>
            </a:r>
            <a:r>
              <a:rPr lang="de-DE" dirty="0"/>
              <a:t> </a:t>
            </a:r>
            <a:r>
              <a:rPr lang="de-DE" dirty="0" err="1"/>
              <a:t>published</a:t>
            </a:r>
            <a:endParaRPr lang="en-US" dirty="0"/>
          </a:p>
          <a:p>
            <a:r>
              <a:rPr lang="en-US" dirty="0"/>
              <a:t>V-PCC Test Model: </a:t>
            </a:r>
            <a:r>
              <a:rPr lang="en-US" dirty="0">
                <a:highlight>
                  <a:srgbClr val="00FF00"/>
                </a:highlight>
              </a:rPr>
              <a:t>w18666</a:t>
            </a:r>
            <a:r>
              <a:rPr lang="en-US" dirty="0"/>
              <a:t> published</a:t>
            </a:r>
          </a:p>
          <a:p>
            <a:r>
              <a:rPr lang="en-US" dirty="0"/>
              <a:t>G-PCC performance evaluation and anchor results: </a:t>
            </a:r>
            <a:r>
              <a:rPr lang="en-US" dirty="0">
                <a:highlight>
                  <a:srgbClr val="FF0000"/>
                </a:highlight>
              </a:rPr>
              <a:t>w18667*</a:t>
            </a:r>
            <a:endParaRPr lang="en-US" dirty="0"/>
          </a:p>
          <a:p>
            <a:r>
              <a:rPr lang="en-US" dirty="0"/>
              <a:t>G-PCC Test Model: </a:t>
            </a:r>
            <a:r>
              <a:rPr lang="en-US" dirty="0">
                <a:highlight>
                  <a:srgbClr val="FF0000"/>
                </a:highlight>
              </a:rPr>
              <a:t>w18664*</a:t>
            </a:r>
          </a:p>
          <a:p>
            <a:r>
              <a:rPr lang="en-US" dirty="0"/>
              <a:t>AP: Sebastian and David to ask Christian to upload documents in red</a:t>
            </a:r>
          </a:p>
        </p:txBody>
      </p:sp>
      <p:sp>
        <p:nvSpPr>
          <p:cNvPr id="4" name="TextBox 3">
            <a:extLst>
              <a:ext uri="{FF2B5EF4-FFF2-40B4-BE49-F238E27FC236}">
                <a16:creationId xmlns:a16="http://schemas.microsoft.com/office/drawing/2014/main" id="{7494A752-0DC7-40EF-9BE6-7BCA98DF65CD}"/>
              </a:ext>
            </a:extLst>
          </p:cNvPr>
          <p:cNvSpPr txBox="1"/>
          <p:nvPr/>
        </p:nvSpPr>
        <p:spPr>
          <a:xfrm>
            <a:off x="7715250" y="6245678"/>
            <a:ext cx="4332020" cy="369332"/>
          </a:xfrm>
          <a:prstGeom prst="rect">
            <a:avLst/>
          </a:prstGeom>
          <a:noFill/>
        </p:spPr>
        <p:txBody>
          <a:bodyPr wrap="none" rtlCol="0">
            <a:spAutoFit/>
          </a:bodyPr>
          <a:lstStyle/>
          <a:p>
            <a:r>
              <a:rPr lang="de-DE" dirty="0"/>
              <a:t>*</a:t>
            </a:r>
            <a:r>
              <a:rPr lang="de-DE" dirty="0" err="1"/>
              <a:t>Documents</a:t>
            </a:r>
            <a:r>
              <a:rPr lang="de-DE" dirty="0"/>
              <a:t> </a:t>
            </a:r>
            <a:r>
              <a:rPr lang="de-DE" dirty="0" err="1"/>
              <a:t>already</a:t>
            </a:r>
            <a:r>
              <a:rPr lang="de-DE" dirty="0"/>
              <a:t> </a:t>
            </a:r>
            <a:r>
              <a:rPr lang="de-DE" dirty="0" err="1"/>
              <a:t>provided</a:t>
            </a:r>
            <a:r>
              <a:rPr lang="de-DE" dirty="0"/>
              <a:t> </a:t>
            </a:r>
            <a:r>
              <a:rPr lang="de-DE" dirty="0" err="1"/>
              <a:t>over</a:t>
            </a:r>
            <a:r>
              <a:rPr lang="de-DE" dirty="0"/>
              <a:t> </a:t>
            </a:r>
            <a:r>
              <a:rPr lang="de-DE" dirty="0" err="1"/>
              <a:t>reflector</a:t>
            </a:r>
            <a:endParaRPr lang="en-US" dirty="0"/>
          </a:p>
        </p:txBody>
      </p:sp>
    </p:spTree>
    <p:extLst>
      <p:ext uri="{BB962C8B-B14F-4D97-AF65-F5344CB8AC3E}">
        <p14:creationId xmlns:p14="http://schemas.microsoft.com/office/powerpoint/2010/main" val="730622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772886" y="18255"/>
            <a:ext cx="10515600" cy="1325563"/>
          </a:xfrm>
        </p:spPr>
        <p:txBody>
          <a:bodyPr/>
          <a:lstStyle/>
          <a:p>
            <a:r>
              <a:rPr lang="en-US" dirty="0"/>
              <a:t>Update the TMs – TMC2</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a:xfrm>
            <a:off x="838200" y="1825625"/>
            <a:ext cx="10515600" cy="3342368"/>
          </a:xfrm>
        </p:spPr>
        <p:txBody>
          <a:bodyPr>
            <a:normAutofit/>
          </a:bodyPr>
          <a:lstStyle/>
          <a:p>
            <a:r>
              <a:rPr lang="en-US" dirty="0"/>
              <a:t>SW releases:</a:t>
            </a:r>
          </a:p>
          <a:p>
            <a:pPr lvl="1"/>
            <a:r>
              <a:rPr lang="en-US" dirty="0"/>
              <a:t>V7.0 has been submitted to the master branch on August 7</a:t>
            </a:r>
            <a:r>
              <a:rPr lang="en-US" baseline="30000" dirty="0"/>
              <a:t>th</a:t>
            </a:r>
            <a:endParaRPr lang="en-US" dirty="0"/>
          </a:p>
          <a:p>
            <a:pPr lvl="1"/>
            <a:r>
              <a:rPr lang="en-US" dirty="0"/>
              <a:t>There is agreement that CTC must use </a:t>
            </a:r>
            <a:r>
              <a:rPr lang="en-GB" dirty="0"/>
              <a:t>HM-16.20+SCM-8.8. In future, once available, HM-16.21+SCM-8.8 can be used</a:t>
            </a:r>
            <a:endParaRPr lang="en-US" dirty="0"/>
          </a:p>
          <a:p>
            <a:r>
              <a:rPr lang="en-US" dirty="0"/>
              <a:t>V-PCC Codec description (Vlad): w18674 (13/9/2019)</a:t>
            </a:r>
          </a:p>
          <a:p>
            <a:pPr lvl="1"/>
            <a:r>
              <a:rPr lang="en-US" dirty="0"/>
              <a:t>Work ongoing, release expected soon</a:t>
            </a:r>
          </a:p>
          <a:p>
            <a:endParaRPr lang="de-DE" dirty="0"/>
          </a:p>
        </p:txBody>
      </p:sp>
    </p:spTree>
    <p:extLst>
      <p:ext uri="{BB962C8B-B14F-4D97-AF65-F5344CB8AC3E}">
        <p14:creationId xmlns:p14="http://schemas.microsoft.com/office/powerpoint/2010/main" val="86728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CEFF-3E58-46BA-A9E0-D1F9D3721939}"/>
              </a:ext>
            </a:extLst>
          </p:cNvPr>
          <p:cNvSpPr>
            <a:spLocks noGrp="1"/>
          </p:cNvSpPr>
          <p:nvPr>
            <p:ph type="title"/>
          </p:nvPr>
        </p:nvSpPr>
        <p:spPr>
          <a:xfrm>
            <a:off x="838200" y="18255"/>
            <a:ext cx="10515600" cy="1325563"/>
          </a:xfrm>
        </p:spPr>
        <p:txBody>
          <a:bodyPr/>
          <a:lstStyle/>
          <a:p>
            <a:r>
              <a:rPr lang="en-US" dirty="0"/>
              <a:t>Update the TMs – TMC13</a:t>
            </a:r>
            <a:endParaRPr lang="de-DE" dirty="0"/>
          </a:p>
        </p:txBody>
      </p:sp>
      <p:sp>
        <p:nvSpPr>
          <p:cNvPr id="3" name="Content Placeholder 2">
            <a:extLst>
              <a:ext uri="{FF2B5EF4-FFF2-40B4-BE49-F238E27FC236}">
                <a16:creationId xmlns:a16="http://schemas.microsoft.com/office/drawing/2014/main" id="{4F0B2B5C-8288-4F0A-903D-3F7C2469B62B}"/>
              </a:ext>
            </a:extLst>
          </p:cNvPr>
          <p:cNvSpPr>
            <a:spLocks noGrp="1"/>
          </p:cNvSpPr>
          <p:nvPr>
            <p:ph idx="1"/>
          </p:nvPr>
        </p:nvSpPr>
        <p:spPr>
          <a:xfrm>
            <a:off x="756557" y="1343818"/>
            <a:ext cx="10515600" cy="4351338"/>
          </a:xfrm>
        </p:spPr>
        <p:txBody>
          <a:bodyPr>
            <a:normAutofit/>
          </a:bodyPr>
          <a:lstStyle/>
          <a:p>
            <a:r>
              <a:rPr lang="de-DE" dirty="0"/>
              <a:t>SW </a:t>
            </a:r>
            <a:r>
              <a:rPr lang="de-DE" dirty="0" err="1"/>
              <a:t>releases</a:t>
            </a:r>
            <a:r>
              <a:rPr lang="de-DE" dirty="0"/>
              <a:t>:</a:t>
            </a:r>
          </a:p>
          <a:p>
            <a:pPr lvl="1"/>
            <a:r>
              <a:rPr lang="de-DE" dirty="0"/>
              <a:t>V7.0-rc1 </a:t>
            </a:r>
            <a:r>
              <a:rPr lang="de-DE" dirty="0" err="1"/>
              <a:t>has</a:t>
            </a:r>
            <a:r>
              <a:rPr lang="de-DE" dirty="0"/>
              <a:t> </a:t>
            </a:r>
            <a:r>
              <a:rPr lang="de-DE" dirty="0" err="1"/>
              <a:t>been</a:t>
            </a:r>
            <a:r>
              <a:rPr lang="de-DE" dirty="0"/>
              <a:t> </a:t>
            </a:r>
            <a:r>
              <a:rPr lang="de-DE" dirty="0" err="1"/>
              <a:t>released</a:t>
            </a:r>
            <a:r>
              <a:rPr lang="de-DE" dirty="0"/>
              <a:t> on August 14th</a:t>
            </a:r>
          </a:p>
          <a:p>
            <a:pPr lvl="1"/>
            <a:r>
              <a:rPr lang="de-DE" dirty="0"/>
              <a:t>V7.0 </a:t>
            </a:r>
            <a:r>
              <a:rPr lang="de-DE" dirty="0" err="1"/>
              <a:t>has</a:t>
            </a:r>
            <a:r>
              <a:rPr lang="de-DE" dirty="0"/>
              <a:t> </a:t>
            </a:r>
            <a:r>
              <a:rPr lang="de-DE" dirty="0" err="1"/>
              <a:t>been</a:t>
            </a:r>
            <a:r>
              <a:rPr lang="de-DE" dirty="0"/>
              <a:t> </a:t>
            </a:r>
            <a:r>
              <a:rPr lang="de-DE" dirty="0" err="1"/>
              <a:t>tagged</a:t>
            </a:r>
            <a:r>
              <a:rPr lang="de-DE" dirty="0"/>
              <a:t> on August 28th. </a:t>
            </a:r>
            <a:r>
              <a:rPr lang="de-DE" dirty="0" err="1"/>
              <a:t>There</a:t>
            </a:r>
            <a:r>
              <a:rPr lang="de-DE" dirty="0"/>
              <a:t> </a:t>
            </a:r>
            <a:r>
              <a:rPr lang="de-DE" dirty="0" err="1"/>
              <a:t>are</a:t>
            </a:r>
            <a:r>
              <a:rPr lang="de-DE" dirty="0"/>
              <a:t> </a:t>
            </a:r>
            <a:r>
              <a:rPr lang="de-DE" dirty="0" err="1"/>
              <a:t>no</a:t>
            </a:r>
            <a:r>
              <a:rPr lang="de-DE" dirty="0"/>
              <a:t> </a:t>
            </a:r>
            <a:r>
              <a:rPr lang="de-DE" dirty="0" err="1"/>
              <a:t>significant</a:t>
            </a:r>
            <a:r>
              <a:rPr lang="de-DE" dirty="0"/>
              <a:t> </a:t>
            </a:r>
            <a:r>
              <a:rPr lang="de-DE" dirty="0" err="1"/>
              <a:t>changes</a:t>
            </a:r>
            <a:r>
              <a:rPr lang="de-DE" dirty="0"/>
              <a:t> </a:t>
            </a:r>
            <a:r>
              <a:rPr lang="de-DE" dirty="0" err="1"/>
              <a:t>between</a:t>
            </a:r>
            <a:r>
              <a:rPr lang="de-DE" dirty="0"/>
              <a:t> </a:t>
            </a:r>
            <a:r>
              <a:rPr lang="de-DE" dirty="0" err="1"/>
              <a:t>the</a:t>
            </a:r>
            <a:r>
              <a:rPr lang="de-DE" dirty="0"/>
              <a:t> </a:t>
            </a:r>
            <a:r>
              <a:rPr lang="de-DE" dirty="0" err="1"/>
              <a:t>rc</a:t>
            </a:r>
            <a:r>
              <a:rPr lang="de-DE" dirty="0"/>
              <a:t> and </a:t>
            </a:r>
            <a:r>
              <a:rPr lang="de-DE" dirty="0" err="1"/>
              <a:t>the</a:t>
            </a:r>
            <a:r>
              <a:rPr lang="de-DE" dirty="0"/>
              <a:t> </a:t>
            </a:r>
            <a:r>
              <a:rPr lang="de-DE" dirty="0" err="1"/>
              <a:t>tagged</a:t>
            </a:r>
            <a:r>
              <a:rPr lang="de-DE" dirty="0"/>
              <a:t> </a:t>
            </a:r>
            <a:r>
              <a:rPr lang="de-DE" dirty="0" err="1"/>
              <a:t>version</a:t>
            </a:r>
            <a:endParaRPr lang="de-DE" dirty="0"/>
          </a:p>
          <a:p>
            <a:pPr lvl="1"/>
            <a:r>
              <a:rPr lang="de-DE" dirty="0" err="1"/>
              <a:t>There</a:t>
            </a:r>
            <a:r>
              <a:rPr lang="de-DE" dirty="0"/>
              <a:t> will </a:t>
            </a:r>
            <a:r>
              <a:rPr lang="de-DE" dirty="0" err="1"/>
              <a:t>be</a:t>
            </a:r>
            <a:r>
              <a:rPr lang="de-DE" dirty="0"/>
              <a:t> a 7.1 update and i</a:t>
            </a:r>
            <a:r>
              <a:rPr lang="en-US" dirty="0"/>
              <a:t>t will contain some non CTC related adoptions. There should be no change in performance (there may be a 1 byte difference in the header though, since it will add a field to the SPS/GPS. Blackberry crosschecked 7.0 and rc-7.0 and the results are the same.</a:t>
            </a:r>
            <a:endParaRPr lang="de-DE" dirty="0"/>
          </a:p>
          <a:p>
            <a:r>
              <a:rPr lang="de-DE" dirty="0"/>
              <a:t>G-PCC codec description (Toshiyasu) : w18673 (13/9/2019)</a:t>
            </a:r>
          </a:p>
          <a:p>
            <a:pPr lvl="1"/>
            <a:r>
              <a:rPr lang="de-DE" dirty="0"/>
              <a:t>First </a:t>
            </a:r>
            <a:r>
              <a:rPr lang="de-DE" dirty="0" err="1"/>
              <a:t>version</a:t>
            </a:r>
            <a:r>
              <a:rPr lang="de-DE" dirty="0"/>
              <a:t> </a:t>
            </a:r>
            <a:r>
              <a:rPr lang="de-DE" dirty="0" err="1"/>
              <a:t>has</a:t>
            </a:r>
            <a:r>
              <a:rPr lang="de-DE" dirty="0"/>
              <a:t> </a:t>
            </a:r>
            <a:r>
              <a:rPr lang="de-DE" dirty="0" err="1"/>
              <a:t>been</a:t>
            </a:r>
            <a:r>
              <a:rPr lang="de-DE" dirty="0"/>
              <a:t> </a:t>
            </a:r>
            <a:r>
              <a:rPr lang="de-DE" dirty="0" err="1"/>
              <a:t>sent</a:t>
            </a:r>
            <a:r>
              <a:rPr lang="de-DE" dirty="0"/>
              <a:t> out </a:t>
            </a:r>
            <a:r>
              <a:rPr lang="de-DE" dirty="0" err="1"/>
              <a:t>with</a:t>
            </a:r>
            <a:r>
              <a:rPr lang="de-DE" dirty="0"/>
              <a:t> </a:t>
            </a:r>
            <a:r>
              <a:rPr lang="de-DE" dirty="0" err="1"/>
              <a:t>deadline</a:t>
            </a:r>
            <a:r>
              <a:rPr lang="de-DE" dirty="0"/>
              <a:t> </a:t>
            </a:r>
            <a:r>
              <a:rPr lang="de-DE" dirty="0" err="1"/>
              <a:t>of</a:t>
            </a:r>
            <a:r>
              <a:rPr lang="de-DE" dirty="0"/>
              <a:t> Friday September 6th. </a:t>
            </a:r>
            <a:r>
              <a:rPr lang="de-DE" dirty="0" err="1"/>
              <a:t>Please</a:t>
            </a:r>
            <a:r>
              <a:rPr lang="de-DE" dirty="0"/>
              <a:t> </a:t>
            </a:r>
            <a:r>
              <a:rPr lang="de-DE" dirty="0" err="1"/>
              <a:t>provide</a:t>
            </a:r>
            <a:r>
              <a:rPr lang="de-DE" dirty="0"/>
              <a:t> </a:t>
            </a:r>
            <a:r>
              <a:rPr lang="de-DE" dirty="0" err="1"/>
              <a:t>comments</a:t>
            </a:r>
            <a:r>
              <a:rPr lang="de-DE" dirty="0"/>
              <a:t> </a:t>
            </a:r>
            <a:r>
              <a:rPr lang="de-DE" dirty="0" err="1"/>
              <a:t>until</a:t>
            </a:r>
            <a:r>
              <a:rPr lang="de-DE" dirty="0"/>
              <a:t> </a:t>
            </a:r>
            <a:r>
              <a:rPr lang="de-DE" dirty="0" err="1"/>
              <a:t>tomorrow</a:t>
            </a:r>
            <a:r>
              <a:rPr lang="de-DE" dirty="0"/>
              <a:t>.</a:t>
            </a:r>
          </a:p>
          <a:p>
            <a:endParaRPr lang="de-DE" dirty="0"/>
          </a:p>
          <a:p>
            <a:endParaRPr lang="de-DE" dirty="0"/>
          </a:p>
        </p:txBody>
      </p:sp>
    </p:spTree>
    <p:extLst>
      <p:ext uri="{BB962C8B-B14F-4D97-AF65-F5344CB8AC3E}">
        <p14:creationId xmlns:p14="http://schemas.microsoft.com/office/powerpoint/2010/main" val="340804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031CA-8CEC-459C-B74D-5CB1D218FB32}"/>
              </a:ext>
            </a:extLst>
          </p:cNvPr>
          <p:cNvSpPr>
            <a:spLocks noGrp="1"/>
          </p:cNvSpPr>
          <p:nvPr>
            <p:ph type="title"/>
          </p:nvPr>
        </p:nvSpPr>
        <p:spPr>
          <a:xfrm>
            <a:off x="838200" y="0"/>
            <a:ext cx="10515600" cy="969624"/>
          </a:xfrm>
        </p:spPr>
        <p:txBody>
          <a:bodyPr/>
          <a:lstStyle/>
          <a:p>
            <a:r>
              <a:rPr lang="de-DE" dirty="0"/>
              <a:t>Conduct </a:t>
            </a:r>
            <a:r>
              <a:rPr lang="de-DE" dirty="0" err="1"/>
              <a:t>the</a:t>
            </a:r>
            <a:r>
              <a:rPr lang="de-DE" dirty="0"/>
              <a:t> CEs – TMC2</a:t>
            </a:r>
          </a:p>
        </p:txBody>
      </p:sp>
      <p:sp>
        <p:nvSpPr>
          <p:cNvPr id="3" name="Content Placeholder 2">
            <a:extLst>
              <a:ext uri="{FF2B5EF4-FFF2-40B4-BE49-F238E27FC236}">
                <a16:creationId xmlns:a16="http://schemas.microsoft.com/office/drawing/2014/main" id="{F0498D70-1C82-495E-B25B-7CB3E2F8DA5D}"/>
              </a:ext>
            </a:extLst>
          </p:cNvPr>
          <p:cNvSpPr>
            <a:spLocks noGrp="1"/>
          </p:cNvSpPr>
          <p:nvPr>
            <p:ph idx="1"/>
          </p:nvPr>
        </p:nvSpPr>
        <p:spPr>
          <a:xfrm>
            <a:off x="838200" y="1164318"/>
            <a:ext cx="10515600" cy="4705804"/>
          </a:xfrm>
        </p:spPr>
        <p:txBody>
          <a:bodyPr>
            <a:normAutofit fontScale="92500" lnSpcReduction="10000"/>
          </a:bodyPr>
          <a:lstStyle/>
          <a:p>
            <a:r>
              <a:rPr lang="fr-FR" dirty="0"/>
              <a:t>CE 2.12 on </a:t>
            </a:r>
            <a:r>
              <a:rPr lang="fr-FR" dirty="0" err="1"/>
              <a:t>visual</a:t>
            </a:r>
            <a:r>
              <a:rPr lang="fr-FR" dirty="0"/>
              <a:t> </a:t>
            </a:r>
            <a:r>
              <a:rPr lang="fr-FR" dirty="0" err="1"/>
              <a:t>quality</a:t>
            </a:r>
            <a:r>
              <a:rPr lang="fr-FR" dirty="0"/>
              <a:t> (Ya-</a:t>
            </a:r>
            <a:r>
              <a:rPr lang="fr-FR" dirty="0" err="1"/>
              <a:t>Hsuan</a:t>
            </a:r>
            <a:r>
              <a:rPr lang="fr-FR" dirty="0"/>
              <a:t> Lee): </a:t>
            </a:r>
            <a:r>
              <a:rPr lang="fr-FR" dirty="0">
                <a:highlight>
                  <a:srgbClr val="00FF00"/>
                </a:highlight>
              </a:rPr>
              <a:t>w18671</a:t>
            </a:r>
          </a:p>
          <a:p>
            <a:r>
              <a:rPr lang="fr-FR" dirty="0"/>
              <a:t>CE 2.17 on </a:t>
            </a:r>
            <a:r>
              <a:rPr lang="fr-FR" dirty="0" err="1"/>
              <a:t>Smoothing</a:t>
            </a:r>
            <a:r>
              <a:rPr lang="fr-FR" dirty="0"/>
              <a:t> (Julien): </a:t>
            </a:r>
            <a:r>
              <a:rPr lang="fr-FR" dirty="0">
                <a:highlight>
                  <a:srgbClr val="00FF00"/>
                </a:highlight>
              </a:rPr>
              <a:t>w18677</a:t>
            </a:r>
          </a:p>
          <a:p>
            <a:r>
              <a:rPr lang="fr-FR" dirty="0"/>
              <a:t>CE 0.2 on content (Ohji): </a:t>
            </a:r>
            <a:r>
              <a:rPr lang="fr-FR" dirty="0">
                <a:highlight>
                  <a:srgbClr val="00FF00"/>
                </a:highlight>
              </a:rPr>
              <a:t>w18672</a:t>
            </a:r>
          </a:p>
          <a:p>
            <a:r>
              <a:rPr lang="en-US" dirty="0"/>
              <a:t>EE 2.4 on </a:t>
            </a:r>
            <a:r>
              <a:rPr lang="en-US" dirty="0" err="1"/>
              <a:t>homography</a:t>
            </a:r>
            <a:r>
              <a:rPr lang="en-US" dirty="0"/>
              <a:t> representation of per patch transform (Danillo): </a:t>
            </a:r>
            <a:r>
              <a:rPr lang="en-US" dirty="0">
                <a:highlight>
                  <a:srgbClr val="00FF00"/>
                </a:highlight>
              </a:rPr>
              <a:t>w18683</a:t>
            </a:r>
          </a:p>
          <a:p>
            <a:r>
              <a:rPr lang="en-US" dirty="0"/>
              <a:t>EE 2.6 mesh coding with V-PCC (Madhukar): </a:t>
            </a:r>
            <a:r>
              <a:rPr lang="en-US" dirty="0">
                <a:highlight>
                  <a:srgbClr val="FF0000"/>
                </a:highlight>
              </a:rPr>
              <a:t>w18684*</a:t>
            </a:r>
          </a:p>
          <a:p>
            <a:r>
              <a:rPr lang="en-US" dirty="0"/>
              <a:t>VE 2.2 Simplified color smoothing (Rajan): </a:t>
            </a:r>
            <a:r>
              <a:rPr lang="en-US" dirty="0">
                <a:highlight>
                  <a:srgbClr val="FF0000"/>
                </a:highlight>
              </a:rPr>
              <a:t>w18719*</a:t>
            </a:r>
          </a:p>
          <a:p>
            <a:r>
              <a:rPr lang="en-US" dirty="0"/>
              <a:t>VE 2.3 Single pass boundary identification (Rajan): </a:t>
            </a:r>
            <a:r>
              <a:rPr lang="en-US" dirty="0">
                <a:highlight>
                  <a:srgbClr val="FF0000"/>
                </a:highlight>
              </a:rPr>
              <a:t>w18720*</a:t>
            </a:r>
          </a:p>
          <a:p>
            <a:r>
              <a:rPr lang="fr-FR" dirty="0"/>
              <a:t>VE 2.4 on </a:t>
            </a:r>
            <a:r>
              <a:rPr lang="fr-FR" dirty="0" err="1"/>
              <a:t>Attributes</a:t>
            </a:r>
            <a:r>
              <a:rPr lang="fr-FR" dirty="0"/>
              <a:t> Coding (</a:t>
            </a:r>
            <a:r>
              <a:rPr lang="fr-FR" dirty="0" err="1"/>
              <a:t>SebastianS</a:t>
            </a:r>
            <a:r>
              <a:rPr lang="fr-FR" dirty="0"/>
              <a:t>): </a:t>
            </a:r>
            <a:r>
              <a:rPr lang="fr-FR" dirty="0">
                <a:highlight>
                  <a:srgbClr val="FF0000"/>
                </a:highlight>
              </a:rPr>
              <a:t>w18721*</a:t>
            </a:r>
          </a:p>
          <a:p>
            <a:r>
              <a:rPr lang="fr-FR" dirty="0"/>
              <a:t>AP: Madhukar, Rajan and Sebastian to </a:t>
            </a:r>
            <a:r>
              <a:rPr lang="fr-FR" dirty="0" err="1"/>
              <a:t>ask</a:t>
            </a:r>
            <a:r>
              <a:rPr lang="fr-FR" dirty="0"/>
              <a:t> Christian to </a:t>
            </a:r>
            <a:r>
              <a:rPr lang="fr-FR" dirty="0" err="1"/>
              <a:t>upload</a:t>
            </a:r>
            <a:r>
              <a:rPr lang="fr-FR" dirty="0"/>
              <a:t> the documents</a:t>
            </a:r>
          </a:p>
        </p:txBody>
      </p:sp>
      <p:sp>
        <p:nvSpPr>
          <p:cNvPr id="4" name="TextBox 3">
            <a:extLst>
              <a:ext uri="{FF2B5EF4-FFF2-40B4-BE49-F238E27FC236}">
                <a16:creationId xmlns:a16="http://schemas.microsoft.com/office/drawing/2014/main" id="{789DAA71-FE1B-4FA4-B291-C8CA0D7CC21D}"/>
              </a:ext>
            </a:extLst>
          </p:cNvPr>
          <p:cNvSpPr txBox="1"/>
          <p:nvPr/>
        </p:nvSpPr>
        <p:spPr>
          <a:xfrm>
            <a:off x="7715250" y="6245678"/>
            <a:ext cx="4332020" cy="369332"/>
          </a:xfrm>
          <a:prstGeom prst="rect">
            <a:avLst/>
          </a:prstGeom>
          <a:noFill/>
        </p:spPr>
        <p:txBody>
          <a:bodyPr wrap="none" rtlCol="0">
            <a:spAutoFit/>
          </a:bodyPr>
          <a:lstStyle/>
          <a:p>
            <a:r>
              <a:rPr lang="de-DE" dirty="0"/>
              <a:t>*</a:t>
            </a:r>
            <a:r>
              <a:rPr lang="de-DE" dirty="0" err="1"/>
              <a:t>Documents</a:t>
            </a:r>
            <a:r>
              <a:rPr lang="de-DE" dirty="0"/>
              <a:t> </a:t>
            </a:r>
            <a:r>
              <a:rPr lang="de-DE" dirty="0" err="1"/>
              <a:t>already</a:t>
            </a:r>
            <a:r>
              <a:rPr lang="de-DE" dirty="0"/>
              <a:t> </a:t>
            </a:r>
            <a:r>
              <a:rPr lang="de-DE" dirty="0" err="1"/>
              <a:t>provided</a:t>
            </a:r>
            <a:r>
              <a:rPr lang="de-DE" dirty="0"/>
              <a:t> </a:t>
            </a:r>
            <a:r>
              <a:rPr lang="de-DE" dirty="0" err="1"/>
              <a:t>over</a:t>
            </a:r>
            <a:r>
              <a:rPr lang="de-DE" dirty="0"/>
              <a:t> </a:t>
            </a:r>
            <a:r>
              <a:rPr lang="de-DE" dirty="0" err="1"/>
              <a:t>reflector</a:t>
            </a:r>
            <a:endParaRPr lang="en-US" dirty="0"/>
          </a:p>
        </p:txBody>
      </p:sp>
    </p:spTree>
    <p:extLst>
      <p:ext uri="{BB962C8B-B14F-4D97-AF65-F5344CB8AC3E}">
        <p14:creationId xmlns:p14="http://schemas.microsoft.com/office/powerpoint/2010/main" val="361641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AA18-838D-4792-8C1E-5ADC05BDF076}"/>
              </a:ext>
            </a:extLst>
          </p:cNvPr>
          <p:cNvSpPr>
            <a:spLocks noGrp="1"/>
          </p:cNvSpPr>
          <p:nvPr>
            <p:ph type="title"/>
          </p:nvPr>
        </p:nvSpPr>
        <p:spPr>
          <a:xfrm>
            <a:off x="838200" y="18256"/>
            <a:ext cx="10515600" cy="822666"/>
          </a:xfrm>
        </p:spPr>
        <p:txBody>
          <a:bodyPr/>
          <a:lstStyle/>
          <a:p>
            <a:r>
              <a:rPr lang="de-DE" dirty="0"/>
              <a:t>Conduct </a:t>
            </a:r>
            <a:r>
              <a:rPr lang="de-DE" dirty="0" err="1"/>
              <a:t>the</a:t>
            </a:r>
            <a:r>
              <a:rPr lang="de-DE" dirty="0"/>
              <a:t> CEs – TMC13</a:t>
            </a:r>
          </a:p>
        </p:txBody>
      </p:sp>
      <p:sp>
        <p:nvSpPr>
          <p:cNvPr id="3" name="Content Placeholder 2">
            <a:extLst>
              <a:ext uri="{FF2B5EF4-FFF2-40B4-BE49-F238E27FC236}">
                <a16:creationId xmlns:a16="http://schemas.microsoft.com/office/drawing/2014/main" id="{5CFA1F35-27EC-4FAA-A940-2DD12FAE54FC}"/>
              </a:ext>
            </a:extLst>
          </p:cNvPr>
          <p:cNvSpPr>
            <a:spLocks noGrp="1"/>
          </p:cNvSpPr>
          <p:nvPr>
            <p:ph idx="1"/>
          </p:nvPr>
        </p:nvSpPr>
        <p:spPr>
          <a:xfrm>
            <a:off x="838200" y="1180646"/>
            <a:ext cx="10515600" cy="4664983"/>
          </a:xfrm>
        </p:spPr>
        <p:txBody>
          <a:bodyPr>
            <a:normAutofit/>
          </a:bodyPr>
          <a:lstStyle/>
          <a:p>
            <a:r>
              <a:rPr lang="fr-FR" dirty="0"/>
              <a:t>CE 13.15 on LOD </a:t>
            </a:r>
            <a:r>
              <a:rPr lang="fr-FR" dirty="0" err="1"/>
              <a:t>generation</a:t>
            </a:r>
            <a:r>
              <a:rPr lang="fr-FR" dirty="0"/>
              <a:t> (</a:t>
            </a:r>
            <a:r>
              <a:rPr lang="fr-FR" dirty="0" err="1"/>
              <a:t>Satoru</a:t>
            </a:r>
            <a:r>
              <a:rPr lang="fr-FR" dirty="0"/>
              <a:t> </a:t>
            </a:r>
            <a:r>
              <a:rPr lang="fr-FR" dirty="0" err="1"/>
              <a:t>Kuma</a:t>
            </a:r>
            <a:r>
              <a:rPr lang="fr-FR" dirty="0"/>
              <a:t>): </a:t>
            </a:r>
            <a:r>
              <a:rPr lang="fr-FR" dirty="0">
                <a:highlight>
                  <a:srgbClr val="00FF00"/>
                </a:highlight>
              </a:rPr>
              <a:t>w18675</a:t>
            </a:r>
          </a:p>
          <a:p>
            <a:r>
              <a:rPr lang="en-US" dirty="0"/>
              <a:t>EE 13.2 on inter-prediction for attributes coding (</a:t>
            </a:r>
            <a:r>
              <a:rPr lang="en-US" dirty="0" err="1"/>
              <a:t>Sehoon</a:t>
            </a:r>
            <a:r>
              <a:rPr lang="en-US" dirty="0"/>
              <a:t>): </a:t>
            </a:r>
            <a:r>
              <a:rPr lang="en-US" dirty="0">
                <a:highlight>
                  <a:srgbClr val="00FF00"/>
                </a:highlight>
              </a:rPr>
              <a:t>w18680</a:t>
            </a:r>
          </a:p>
          <a:p>
            <a:r>
              <a:rPr lang="en-US" dirty="0"/>
              <a:t>EE 13.3 on lossless Lifting Scheme (David): </a:t>
            </a:r>
            <a:r>
              <a:rPr lang="en-US" dirty="0">
                <a:highlight>
                  <a:srgbClr val="00FF00"/>
                </a:highlight>
              </a:rPr>
              <a:t>w18681</a:t>
            </a:r>
          </a:p>
          <a:p>
            <a:r>
              <a:rPr lang="en-US" dirty="0"/>
              <a:t>CE 13.20 on Neighbors Weight Modification on G-PCC Lifting and Predicting scheme (</a:t>
            </a:r>
            <a:r>
              <a:rPr lang="en-US" dirty="0" err="1"/>
              <a:t>YitingS</a:t>
            </a:r>
            <a:r>
              <a:rPr lang="en-US" dirty="0"/>
              <a:t>): </a:t>
            </a:r>
            <a:r>
              <a:rPr lang="en-US" dirty="0">
                <a:highlight>
                  <a:srgbClr val="00FF00"/>
                </a:highlight>
              </a:rPr>
              <a:t>w18695</a:t>
            </a:r>
          </a:p>
          <a:p>
            <a:r>
              <a:rPr lang="fr-FR" dirty="0"/>
              <a:t>CE 13.21 on RAHT </a:t>
            </a:r>
            <a:r>
              <a:rPr lang="fr-FR" dirty="0" err="1"/>
              <a:t>quantization</a:t>
            </a:r>
            <a:r>
              <a:rPr lang="fr-FR" dirty="0"/>
              <a:t> (Danillo): </a:t>
            </a:r>
            <a:r>
              <a:rPr lang="fr-FR" dirty="0">
                <a:highlight>
                  <a:srgbClr val="00FF00"/>
                </a:highlight>
              </a:rPr>
              <a:t>w18696</a:t>
            </a:r>
          </a:p>
          <a:p>
            <a:r>
              <a:rPr lang="en-US" dirty="0"/>
              <a:t>CE 13.22 on Improvements to octree coding (</a:t>
            </a:r>
            <a:r>
              <a:rPr lang="en-US" dirty="0" err="1"/>
              <a:t>SebastienL</a:t>
            </a:r>
            <a:r>
              <a:rPr lang="en-US" dirty="0"/>
              <a:t>): </a:t>
            </a:r>
            <a:r>
              <a:rPr lang="en-US" dirty="0">
                <a:highlight>
                  <a:srgbClr val="00FF00"/>
                </a:highlight>
              </a:rPr>
              <a:t>w18712</a:t>
            </a:r>
          </a:p>
          <a:p>
            <a:r>
              <a:rPr lang="en-US" dirty="0"/>
              <a:t>CE 13.23 on Duplicated Points (</a:t>
            </a:r>
            <a:r>
              <a:rPr lang="en-US" dirty="0" err="1"/>
              <a:t>SebastienL</a:t>
            </a:r>
            <a:r>
              <a:rPr lang="en-US" dirty="0"/>
              <a:t>): </a:t>
            </a:r>
            <a:r>
              <a:rPr lang="en-US" dirty="0">
                <a:highlight>
                  <a:srgbClr val="00FF00"/>
                </a:highlight>
              </a:rPr>
              <a:t>w18713</a:t>
            </a:r>
          </a:p>
          <a:p>
            <a:r>
              <a:rPr lang="en-US" dirty="0"/>
              <a:t>CE 13.24 on Color Space (</a:t>
            </a:r>
            <a:r>
              <a:rPr lang="en-US" dirty="0" err="1"/>
              <a:t>Sehoon</a:t>
            </a:r>
            <a:r>
              <a:rPr lang="en-US" dirty="0"/>
              <a:t>): </a:t>
            </a:r>
            <a:r>
              <a:rPr lang="en-US" dirty="0">
                <a:highlight>
                  <a:srgbClr val="00FF00"/>
                </a:highlight>
              </a:rPr>
              <a:t>w18714</a:t>
            </a:r>
          </a:p>
          <a:p>
            <a:endParaRPr lang="en-US" dirty="0">
              <a:highlight>
                <a:srgbClr val="00FF00"/>
              </a:highlight>
            </a:endParaRPr>
          </a:p>
          <a:p>
            <a:endParaRPr lang="fr-FR" dirty="0">
              <a:highlight>
                <a:srgbClr val="00FF00"/>
              </a:highlight>
            </a:endParaRPr>
          </a:p>
          <a:p>
            <a:endParaRPr lang="en-US" dirty="0">
              <a:highlight>
                <a:srgbClr val="00FF00"/>
              </a:highlight>
            </a:endParaRPr>
          </a:p>
          <a:p>
            <a:endParaRPr lang="en-US" dirty="0">
              <a:solidFill>
                <a:srgbClr val="FF0000"/>
              </a:solidFill>
            </a:endParaRPr>
          </a:p>
        </p:txBody>
      </p:sp>
    </p:spTree>
    <p:extLst>
      <p:ext uri="{BB962C8B-B14F-4D97-AF65-F5344CB8AC3E}">
        <p14:creationId xmlns:p14="http://schemas.microsoft.com/office/powerpoint/2010/main" val="77937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52462-A2E3-4B18-8E53-1E3A0E2E2F28}"/>
              </a:ext>
            </a:extLst>
          </p:cNvPr>
          <p:cNvSpPr>
            <a:spLocks noGrp="1"/>
          </p:cNvSpPr>
          <p:nvPr>
            <p:ph type="title"/>
          </p:nvPr>
        </p:nvSpPr>
        <p:spPr>
          <a:xfrm>
            <a:off x="781050" y="18255"/>
            <a:ext cx="10515600" cy="1010445"/>
          </a:xfrm>
        </p:spPr>
        <p:txBody>
          <a:bodyPr/>
          <a:lstStyle/>
          <a:p>
            <a:r>
              <a:rPr lang="de-DE" dirty="0"/>
              <a:t>Conduct </a:t>
            </a:r>
            <a:r>
              <a:rPr lang="de-DE" dirty="0" err="1"/>
              <a:t>the</a:t>
            </a:r>
            <a:r>
              <a:rPr lang="de-DE" dirty="0"/>
              <a:t> CEs – TMC13</a:t>
            </a:r>
          </a:p>
        </p:txBody>
      </p:sp>
      <p:sp>
        <p:nvSpPr>
          <p:cNvPr id="3" name="Content Placeholder 2">
            <a:extLst>
              <a:ext uri="{FF2B5EF4-FFF2-40B4-BE49-F238E27FC236}">
                <a16:creationId xmlns:a16="http://schemas.microsoft.com/office/drawing/2014/main" id="{A60A75ED-F079-4C42-958C-F5FB825F6068}"/>
              </a:ext>
            </a:extLst>
          </p:cNvPr>
          <p:cNvSpPr>
            <a:spLocks noGrp="1"/>
          </p:cNvSpPr>
          <p:nvPr>
            <p:ph idx="1"/>
          </p:nvPr>
        </p:nvSpPr>
        <p:spPr>
          <a:xfrm>
            <a:off x="838200" y="1825625"/>
            <a:ext cx="10515600" cy="3742418"/>
          </a:xfrm>
        </p:spPr>
        <p:txBody>
          <a:bodyPr>
            <a:normAutofit/>
          </a:bodyPr>
          <a:lstStyle/>
          <a:p>
            <a:r>
              <a:rPr lang="en-US" dirty="0"/>
              <a:t>EE 13.5 on Region-wise Quantization Control on Attribute Coding (Dean Han): </a:t>
            </a:r>
            <a:r>
              <a:rPr lang="en-US" dirty="0">
                <a:highlight>
                  <a:srgbClr val="00FF00"/>
                </a:highlight>
              </a:rPr>
              <a:t>w18715</a:t>
            </a:r>
          </a:p>
          <a:p>
            <a:r>
              <a:rPr lang="en-US" dirty="0"/>
              <a:t>EE 13.6 Geometry Quantization (</a:t>
            </a:r>
            <a:r>
              <a:rPr lang="en-US" dirty="0" err="1"/>
              <a:t>Sehoon</a:t>
            </a:r>
            <a:r>
              <a:rPr lang="en-US" dirty="0"/>
              <a:t>): </a:t>
            </a:r>
            <a:r>
              <a:rPr lang="en-US" dirty="0">
                <a:highlight>
                  <a:srgbClr val="00FF00"/>
                </a:highlight>
              </a:rPr>
              <a:t>w18716</a:t>
            </a:r>
          </a:p>
          <a:p>
            <a:r>
              <a:rPr lang="en-US" dirty="0"/>
              <a:t>EE 13.7 </a:t>
            </a:r>
            <a:r>
              <a:rPr lang="en-US" dirty="0" err="1"/>
              <a:t>Interchannel</a:t>
            </a:r>
            <a:r>
              <a:rPr lang="en-US" dirty="0"/>
              <a:t> prediction for near lossless coding (</a:t>
            </a:r>
            <a:r>
              <a:rPr lang="en-US" dirty="0" err="1"/>
              <a:t>Sehoon</a:t>
            </a:r>
            <a:r>
              <a:rPr lang="en-US" dirty="0"/>
              <a:t>): </a:t>
            </a:r>
            <a:r>
              <a:rPr lang="en-US" dirty="0">
                <a:highlight>
                  <a:srgbClr val="00FF00"/>
                </a:highlight>
              </a:rPr>
              <a:t>w18717</a:t>
            </a:r>
          </a:p>
          <a:p>
            <a:r>
              <a:rPr lang="en-US" dirty="0"/>
              <a:t>EE 13.13 on Lossless </a:t>
            </a:r>
            <a:r>
              <a:rPr lang="en-US" dirty="0" err="1"/>
              <a:t>extention</a:t>
            </a:r>
            <a:r>
              <a:rPr lang="en-US" dirty="0"/>
              <a:t> to RAHT (</a:t>
            </a:r>
            <a:r>
              <a:rPr lang="en-US" dirty="0" err="1"/>
              <a:t>Toshiyasu</a:t>
            </a:r>
            <a:r>
              <a:rPr lang="en-US" dirty="0"/>
              <a:t>): </a:t>
            </a:r>
            <a:r>
              <a:rPr lang="en-US" dirty="0">
                <a:highlight>
                  <a:srgbClr val="00FF00"/>
                </a:highlight>
              </a:rPr>
              <a:t>w18740</a:t>
            </a:r>
          </a:p>
          <a:p>
            <a:r>
              <a:rPr lang="en-US" dirty="0"/>
              <a:t>VE 13.1 Improved color transfer (</a:t>
            </a:r>
            <a:r>
              <a:rPr lang="en-US" dirty="0" err="1"/>
              <a:t>Arash</a:t>
            </a:r>
            <a:r>
              <a:rPr lang="en-US" dirty="0"/>
              <a:t>): </a:t>
            </a:r>
            <a:r>
              <a:rPr lang="en-US" dirty="0">
                <a:highlight>
                  <a:srgbClr val="00FF00"/>
                </a:highlight>
              </a:rPr>
              <a:t>w18718</a:t>
            </a:r>
          </a:p>
          <a:p>
            <a:endParaRPr lang="en-US" dirty="0">
              <a:highlight>
                <a:srgbClr val="00FF00"/>
              </a:highlight>
            </a:endParaRPr>
          </a:p>
          <a:p>
            <a:endParaRPr lang="en-US" dirty="0">
              <a:highlight>
                <a:srgbClr val="00FF00"/>
              </a:highlight>
            </a:endParaRPr>
          </a:p>
          <a:p>
            <a:endParaRPr lang="en-US" dirty="0">
              <a:highlight>
                <a:srgbClr val="00FF00"/>
              </a:highlight>
            </a:endParaRPr>
          </a:p>
          <a:p>
            <a:endParaRPr lang="en-US" dirty="0"/>
          </a:p>
          <a:p>
            <a:endParaRPr lang="en-US" dirty="0">
              <a:solidFill>
                <a:srgbClr val="FF0000"/>
              </a:solidFill>
            </a:endParaRPr>
          </a:p>
          <a:p>
            <a:endParaRPr lang="en-US" b="1" dirty="0"/>
          </a:p>
          <a:p>
            <a:endParaRPr lang="en-US" b="1" dirty="0"/>
          </a:p>
          <a:p>
            <a:endParaRPr lang="de-DE" dirty="0"/>
          </a:p>
        </p:txBody>
      </p:sp>
    </p:spTree>
    <p:extLst>
      <p:ext uri="{BB962C8B-B14F-4D97-AF65-F5344CB8AC3E}">
        <p14:creationId xmlns:p14="http://schemas.microsoft.com/office/powerpoint/2010/main" val="2607294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2644</TotalTime>
  <Words>1312</Words>
  <Application>Microsoft Office PowerPoint</Application>
  <PresentationFormat>Widescreen</PresentationFormat>
  <Paragraphs>134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Trebuchet MS</vt:lpstr>
      <vt:lpstr>Office Theme</vt:lpstr>
      <vt:lpstr>MPEG-PCC AhG Dashboard</vt:lpstr>
      <vt:lpstr>Mandates of the AhG</vt:lpstr>
      <vt:lpstr>Agenda Call#26</vt:lpstr>
      <vt:lpstr>Update the CTC and provide updated anchor points</vt:lpstr>
      <vt:lpstr>Update the TMs – TMC2</vt:lpstr>
      <vt:lpstr>Update the TMs – TMC13</vt:lpstr>
      <vt:lpstr>Conduct the CEs – TMC2</vt:lpstr>
      <vt:lpstr>Conduct the CEs – TMC13</vt:lpstr>
      <vt:lpstr>Conduct the CEs – TMC13</vt:lpstr>
      <vt:lpstr>Finalize editing of V-PCC DIS</vt:lpstr>
      <vt:lpstr>Improve documentation material for G-PCC</vt:lpstr>
      <vt:lpstr>Solicit contributions on profiles and conformance for V-PCC</vt:lpstr>
      <vt:lpstr>Coordinate communications of PCC to fairs, exhibitions, workshops and prepare a public web-site with relevant information about PCC</vt:lpstr>
      <vt:lpstr>Coordinate activities on the V-PCC Reference SW and G-PCC Reference SW</vt:lpstr>
      <vt:lpstr>Solicit contributions on SEI messages for V-PCC and G-PCC</vt:lpstr>
      <vt:lpstr>Coordinate scientific and technical dissemination of PCC</vt:lpstr>
      <vt:lpstr>Solicit contributions on additional PCC use cases </vt:lpstr>
      <vt:lpstr>Solicit additional data sets for all categories</vt:lpstr>
      <vt:lpstr>Details F2F AhG next week</vt:lpstr>
      <vt:lpstr>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MPEG-PCC AhG Dashboard</dc:title>
  <dc:creator>Schaefer Ralf</dc:creator>
  <cp:lastModifiedBy>Schaefer Ralf</cp:lastModifiedBy>
  <cp:revision>128</cp:revision>
  <cp:lastPrinted>2018-02-15T10:44:09Z</cp:lastPrinted>
  <dcterms:created xsi:type="dcterms:W3CDTF">2017-12-01T13:03:45Z</dcterms:created>
  <dcterms:modified xsi:type="dcterms:W3CDTF">2019-09-06T13:56:04Z</dcterms:modified>
</cp:coreProperties>
</file>