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1249" r:id="rId3"/>
    <p:sldId id="274" r:id="rId4"/>
    <p:sldId id="317" r:id="rId5"/>
    <p:sldId id="315" r:id="rId6"/>
    <p:sldId id="316" r:id="rId7"/>
    <p:sldId id="318" r:id="rId8"/>
    <p:sldId id="319" r:id="rId9"/>
    <p:sldId id="322" r:id="rId10"/>
    <p:sldId id="1257" r:id="rId11"/>
    <p:sldId id="1258" r:id="rId12"/>
    <p:sldId id="1259" r:id="rId13"/>
    <p:sldId id="1260" r:id="rId14"/>
    <p:sldId id="1261" r:id="rId15"/>
    <p:sldId id="1262" r:id="rId16"/>
    <p:sldId id="1263" r:id="rId17"/>
    <p:sldId id="1264" r:id="rId18"/>
    <p:sldId id="1265" r:id="rId19"/>
    <p:sldId id="1266" r:id="rId20"/>
    <p:sldId id="1267" r:id="rId21"/>
    <p:sldId id="1268" r:id="rId22"/>
    <p:sldId id="1269" r:id="rId23"/>
    <p:sldId id="1270" r:id="rId24"/>
    <p:sldId id="1271" r:id="rId25"/>
    <p:sldId id="1272" r:id="rId26"/>
    <p:sldId id="1273" r:id="rId27"/>
    <p:sldId id="1274" r:id="rId28"/>
    <p:sldId id="1275" r:id="rId29"/>
    <p:sldId id="1276" r:id="rId30"/>
    <p:sldId id="1277" r:id="rId31"/>
    <p:sldId id="1214" r:id="rId32"/>
    <p:sldId id="1251" r:id="rId33"/>
    <p:sldId id="1219" r:id="rId34"/>
    <p:sldId id="1252" r:id="rId35"/>
    <p:sldId id="1255" r:id="rId36"/>
    <p:sldId id="1254" r:id="rId37"/>
    <p:sldId id="1221" r:id="rId38"/>
    <p:sldId id="1220" r:id="rId39"/>
    <p:sldId id="1222" r:id="rId40"/>
    <p:sldId id="1253" r:id="rId41"/>
  </p:sldIdLst>
  <p:sldSz cx="12192000" cy="6858000"/>
  <p:notesSz cx="68119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lach Joan" initials="LJ" lastIdx="1" clrIdx="0"/>
  <p:cmAuthor id="2" name="Schaefer Ralf" initials="SR" lastIdx="3" clrIdx="1"/>
  <p:cmAuthor id="3" name="Microsoft Office User" initials="Office" lastIdx="1" clrIdx="2"/>
  <p:cmAuthor id="4" name="Microsoft Office User" initials="Office [2]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4FE3EB-E1F7-4B00-97F0-F896B6BEC798}" v="183" dt="2019-10-03T16:12:36.6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29" autoAdjust="0"/>
    <p:restoredTop sz="94675" autoAdjust="0"/>
  </p:normalViewPr>
  <p:slideViewPr>
    <p:cSldViewPr snapToGrid="0">
      <p:cViewPr varScale="1">
        <p:scale>
          <a:sx n="108" d="100"/>
          <a:sy n="108" d="100"/>
        </p:scale>
        <p:origin x="48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aefer Ralf" userId="0894a135-041a-4143-a223-e72443378da1" providerId="ADAL" clId="{FF5B32E1-5790-49D8-9172-F22C7C44EDCD}"/>
  </pc:docChgLst>
  <pc:docChgLst>
    <pc:chgData name="Schaefer Ralf" userId="0894a135-041a-4143-a223-e72443378da1" providerId="ADAL" clId="{7021FA42-7651-4EA5-A946-B6EB4B13B2DB}"/>
  </pc:docChgLst>
  <pc:docChgLst>
    <pc:chgData name="Schaefer Ralf" userId="0894a135-041a-4143-a223-e72443378da1" providerId="ADAL" clId="{308C60F3-1ED4-4DE0-A872-499DE304995C}"/>
  </pc:docChgLst>
  <pc:docChgLst>
    <pc:chgData name="Schaefer Ralf" userId="0894a135-041a-4143-a223-e72443378da1" providerId="ADAL" clId="{5EFAF310-5E2D-4FDC-8BBD-AE68C197E5D3}"/>
  </pc:docChgLst>
  <pc:docChgLst>
    <pc:chgData name="Schaefer Ralf" userId="0894a135-041a-4143-a223-e72443378da1" providerId="ADAL" clId="{78E39854-EDAA-44D1-B970-A735246326A3}"/>
  </pc:docChgLst>
  <pc:docChgLst>
    <pc:chgData name="Schaefer Ralf" userId="0894a135-041a-4143-a223-e72443378da1" providerId="ADAL" clId="{B91E9D4C-A56A-4B87-A5B0-3881ADEA3AD6}"/>
  </pc:docChgLst>
  <pc:docChgLst>
    <pc:chgData name="Schaefer Ralf" userId="0894a135-041a-4143-a223-e72443378da1" providerId="ADAL" clId="{720B9922-7CE9-4AC6-91FC-E30AFDA81E5B}"/>
  </pc:docChgLst>
  <pc:docChgLst>
    <pc:chgData name="Schaefer Ralf" userId="0894a135-041a-4143-a223-e72443378da1" providerId="ADAL" clId="{E9A348CC-73F1-4B42-B1A2-A7909284B30F}"/>
  </pc:docChgLst>
  <pc:docChgLst>
    <pc:chgData name="Ralf Schaefer" userId="33e27100-fb9b-4eec-9f46-f2f114ad947e" providerId="ADAL" clId="{09406FCE-FE28-42D8-9D70-0BB8AA0783F7}"/>
    <pc:docChg chg="custSel modSld">
      <pc:chgData name="Ralf Schaefer" userId="33e27100-fb9b-4eec-9f46-f2f114ad947e" providerId="ADAL" clId="{09406FCE-FE28-42D8-9D70-0BB8AA0783F7}" dt="2019-07-03T12:06:05.211" v="182" actId="13926"/>
      <pc:docMkLst>
        <pc:docMk/>
      </pc:docMkLst>
      <pc:sldChg chg="modSp">
        <pc:chgData name="Ralf Schaefer" userId="33e27100-fb9b-4eec-9f46-f2f114ad947e" providerId="ADAL" clId="{09406FCE-FE28-42D8-9D70-0BB8AA0783F7}" dt="2019-06-26T12:29:59.323" v="179" actId="14100"/>
        <pc:sldMkLst>
          <pc:docMk/>
          <pc:sldMk cId="1283663360" sldId="274"/>
        </pc:sldMkLst>
        <pc:spChg chg="mod">
          <ac:chgData name="Ralf Schaefer" userId="33e27100-fb9b-4eec-9f46-f2f114ad947e" providerId="ADAL" clId="{09406FCE-FE28-42D8-9D70-0BB8AA0783F7}" dt="2019-06-26T12:29:59.323" v="179" actId="14100"/>
          <ac:spMkLst>
            <pc:docMk/>
            <pc:sldMk cId="1283663360" sldId="274"/>
            <ac:spMk id="6" creationId="{A7828E70-A653-4BBA-8E62-49B2099B6787}"/>
          </ac:spMkLst>
        </pc:spChg>
      </pc:sldChg>
      <pc:sldChg chg="modSp">
        <pc:chgData name="Ralf Schaefer" userId="33e27100-fb9b-4eec-9f46-f2f114ad947e" providerId="ADAL" clId="{09406FCE-FE28-42D8-9D70-0BB8AA0783F7}" dt="2019-07-03T12:05:57.159" v="181" actId="13926"/>
        <pc:sldMkLst>
          <pc:docMk/>
          <pc:sldMk cId="867281615" sldId="315"/>
        </pc:sldMkLst>
        <pc:spChg chg="mod">
          <ac:chgData name="Ralf Schaefer" userId="33e27100-fb9b-4eec-9f46-f2f114ad947e" providerId="ADAL" clId="{09406FCE-FE28-42D8-9D70-0BB8AA0783F7}" dt="2019-07-03T12:05:57.159" v="181" actId="13926"/>
          <ac:spMkLst>
            <pc:docMk/>
            <pc:sldMk cId="867281615" sldId="315"/>
            <ac:spMk id="3" creationId="{4F0B2B5C-8288-4F0A-903D-3F7C2469B62B}"/>
          </ac:spMkLst>
        </pc:spChg>
      </pc:sldChg>
      <pc:sldChg chg="modSp">
        <pc:chgData name="Ralf Schaefer" userId="33e27100-fb9b-4eec-9f46-f2f114ad947e" providerId="ADAL" clId="{09406FCE-FE28-42D8-9D70-0BB8AA0783F7}" dt="2019-07-03T12:06:05.211" v="182" actId="13926"/>
        <pc:sldMkLst>
          <pc:docMk/>
          <pc:sldMk cId="3408041058" sldId="316"/>
        </pc:sldMkLst>
        <pc:spChg chg="mod">
          <ac:chgData name="Ralf Schaefer" userId="33e27100-fb9b-4eec-9f46-f2f114ad947e" providerId="ADAL" clId="{09406FCE-FE28-42D8-9D70-0BB8AA0783F7}" dt="2019-07-03T12:06:05.211" v="182" actId="13926"/>
          <ac:spMkLst>
            <pc:docMk/>
            <pc:sldMk cId="3408041058" sldId="316"/>
            <ac:spMk id="3" creationId="{4F0B2B5C-8288-4F0A-903D-3F7C2469B62B}"/>
          </ac:spMkLst>
        </pc:spChg>
      </pc:sldChg>
      <pc:sldChg chg="delSp modSp">
        <pc:chgData name="Ralf Schaefer" userId="33e27100-fb9b-4eec-9f46-f2f114ad947e" providerId="ADAL" clId="{09406FCE-FE28-42D8-9D70-0BB8AA0783F7}" dt="2019-06-25T17:03:58.947" v="68" actId="1076"/>
        <pc:sldMkLst>
          <pc:docMk/>
          <pc:sldMk cId="779372654" sldId="319"/>
        </pc:sldMkLst>
        <pc:spChg chg="mod">
          <ac:chgData name="Ralf Schaefer" userId="33e27100-fb9b-4eec-9f46-f2f114ad947e" providerId="ADAL" clId="{09406FCE-FE28-42D8-9D70-0BB8AA0783F7}" dt="2019-06-25T17:03:38.754" v="63" actId="20577"/>
          <ac:spMkLst>
            <pc:docMk/>
            <pc:sldMk cId="779372654" sldId="319"/>
            <ac:spMk id="3" creationId="{5CFA1F35-27EC-4FAA-A940-2DD12FAE54FC}"/>
          </ac:spMkLst>
        </pc:spChg>
        <pc:spChg chg="del">
          <ac:chgData name="Ralf Schaefer" userId="33e27100-fb9b-4eec-9f46-f2f114ad947e" providerId="ADAL" clId="{09406FCE-FE28-42D8-9D70-0BB8AA0783F7}" dt="2019-06-25T17:03:48.427" v="67" actId="478"/>
          <ac:spMkLst>
            <pc:docMk/>
            <pc:sldMk cId="779372654" sldId="319"/>
            <ac:spMk id="4" creationId="{0411065E-8570-4A52-B02B-4CDEF3ABF51B}"/>
          </ac:spMkLst>
        </pc:spChg>
        <pc:spChg chg="mod">
          <ac:chgData name="Ralf Schaefer" userId="33e27100-fb9b-4eec-9f46-f2f114ad947e" providerId="ADAL" clId="{09406FCE-FE28-42D8-9D70-0BB8AA0783F7}" dt="2019-06-25T17:03:58.947" v="68" actId="1076"/>
          <ac:spMkLst>
            <pc:docMk/>
            <pc:sldMk cId="779372654" sldId="319"/>
            <ac:spMk id="5" creationId="{8B58DC4E-4B43-4B0B-9A8E-B1F9A9802271}"/>
          </ac:spMkLst>
        </pc:spChg>
      </pc:sldChg>
      <pc:sldChg chg="delSp modSp">
        <pc:chgData name="Ralf Schaefer" userId="33e27100-fb9b-4eec-9f46-f2f114ad947e" providerId="ADAL" clId="{09406FCE-FE28-42D8-9D70-0BB8AA0783F7}" dt="2019-06-25T17:05:05.316" v="84" actId="14100"/>
        <pc:sldMkLst>
          <pc:docMk/>
          <pc:sldMk cId="2607294500" sldId="322"/>
        </pc:sldMkLst>
        <pc:spChg chg="mod">
          <ac:chgData name="Ralf Schaefer" userId="33e27100-fb9b-4eec-9f46-f2f114ad947e" providerId="ADAL" clId="{09406FCE-FE28-42D8-9D70-0BB8AA0783F7}" dt="2019-06-25T17:05:05.316" v="84" actId="14100"/>
          <ac:spMkLst>
            <pc:docMk/>
            <pc:sldMk cId="2607294500" sldId="322"/>
            <ac:spMk id="2" creationId="{27F52462-A2E3-4B18-8E53-1E3A0E2E2F28}"/>
          </ac:spMkLst>
        </pc:spChg>
        <pc:spChg chg="mod">
          <ac:chgData name="Ralf Schaefer" userId="33e27100-fb9b-4eec-9f46-f2f114ad947e" providerId="ADAL" clId="{09406FCE-FE28-42D8-9D70-0BB8AA0783F7}" dt="2019-06-25T17:04:13.922" v="82" actId="20577"/>
          <ac:spMkLst>
            <pc:docMk/>
            <pc:sldMk cId="2607294500" sldId="322"/>
            <ac:spMk id="3" creationId="{A60A75ED-F079-4C42-958C-F5FB825F6068}"/>
          </ac:spMkLst>
        </pc:spChg>
        <pc:spChg chg="del">
          <ac:chgData name="Ralf Schaefer" userId="33e27100-fb9b-4eec-9f46-f2f114ad947e" providerId="ADAL" clId="{09406FCE-FE28-42D8-9D70-0BB8AA0783F7}" dt="2019-06-25T17:04:20.606" v="83" actId="478"/>
          <ac:spMkLst>
            <pc:docMk/>
            <pc:sldMk cId="2607294500" sldId="322"/>
            <ac:spMk id="4" creationId="{415A4D21-DE58-4793-8990-60C642C27ECF}"/>
          </ac:spMkLst>
        </pc:spChg>
      </pc:sldChg>
      <pc:sldChg chg="modSp">
        <pc:chgData name="Ralf Schaefer" userId="33e27100-fb9b-4eec-9f46-f2f114ad947e" providerId="ADAL" clId="{09406FCE-FE28-42D8-9D70-0BB8AA0783F7}" dt="2019-06-25T17:05:37.267" v="88" actId="14100"/>
        <pc:sldMkLst>
          <pc:docMk/>
          <pc:sldMk cId="2473249169" sldId="1214"/>
        </pc:sldMkLst>
        <pc:spChg chg="mod">
          <ac:chgData name="Ralf Schaefer" userId="33e27100-fb9b-4eec-9f46-f2f114ad947e" providerId="ADAL" clId="{09406FCE-FE28-42D8-9D70-0BB8AA0783F7}" dt="2019-06-25T17:05:37.267" v="88" actId="14100"/>
          <ac:spMkLst>
            <pc:docMk/>
            <pc:sldMk cId="2473249169" sldId="1214"/>
            <ac:spMk id="2" creationId="{8F865A5B-79E3-4339-8B3C-836B5C2E28C1}"/>
          </ac:spMkLst>
        </pc:spChg>
      </pc:sldChg>
      <pc:sldChg chg="modSp">
        <pc:chgData name="Ralf Schaefer" userId="33e27100-fb9b-4eec-9f46-f2f114ad947e" providerId="ADAL" clId="{09406FCE-FE28-42D8-9D70-0BB8AA0783F7}" dt="2019-06-25T17:08:33.467" v="100" actId="14100"/>
        <pc:sldMkLst>
          <pc:docMk/>
          <pc:sldMk cId="2742586063" sldId="1221"/>
        </pc:sldMkLst>
        <pc:spChg chg="mod">
          <ac:chgData name="Ralf Schaefer" userId="33e27100-fb9b-4eec-9f46-f2f114ad947e" providerId="ADAL" clId="{09406FCE-FE28-42D8-9D70-0BB8AA0783F7}" dt="2019-06-25T17:08:33.467" v="100" actId="14100"/>
          <ac:spMkLst>
            <pc:docMk/>
            <pc:sldMk cId="2742586063" sldId="1221"/>
            <ac:spMk id="2" creationId="{72D4B55E-5D92-45A2-BEC2-CD30200037CB}"/>
          </ac:spMkLst>
        </pc:spChg>
        <pc:spChg chg="mod">
          <ac:chgData name="Ralf Schaefer" userId="33e27100-fb9b-4eec-9f46-f2f114ad947e" providerId="ADAL" clId="{09406FCE-FE28-42D8-9D70-0BB8AA0783F7}" dt="2019-06-25T17:08:17.125" v="98" actId="20577"/>
          <ac:spMkLst>
            <pc:docMk/>
            <pc:sldMk cId="2742586063" sldId="1221"/>
            <ac:spMk id="3" creationId="{1DBC46FA-5AAF-477F-BF9B-64A7F5FA7FCE}"/>
          </ac:spMkLst>
        </pc:spChg>
      </pc:sldChg>
      <pc:sldChg chg="modSp">
        <pc:chgData name="Ralf Schaefer" userId="33e27100-fb9b-4eec-9f46-f2f114ad947e" providerId="ADAL" clId="{09406FCE-FE28-42D8-9D70-0BB8AA0783F7}" dt="2019-06-25T17:09:08.685" v="106" actId="1076"/>
        <pc:sldMkLst>
          <pc:docMk/>
          <pc:sldMk cId="3223844967" sldId="1222"/>
        </pc:sldMkLst>
        <pc:spChg chg="mod">
          <ac:chgData name="Ralf Schaefer" userId="33e27100-fb9b-4eec-9f46-f2f114ad947e" providerId="ADAL" clId="{09406FCE-FE28-42D8-9D70-0BB8AA0783F7}" dt="2019-06-25T17:09:08.685" v="106" actId="1076"/>
          <ac:spMkLst>
            <pc:docMk/>
            <pc:sldMk cId="3223844967" sldId="1222"/>
            <ac:spMk id="3" creationId="{6C4999B6-3B50-4A16-985B-C45A83CB5447}"/>
          </ac:spMkLst>
        </pc:spChg>
      </pc:sldChg>
      <pc:sldChg chg="delSp modSp">
        <pc:chgData name="Ralf Schaefer" userId="33e27100-fb9b-4eec-9f46-f2f114ad947e" providerId="ADAL" clId="{09406FCE-FE28-42D8-9D70-0BB8AA0783F7}" dt="2019-06-25T17:03:04.484" v="34" actId="20577"/>
        <pc:sldMkLst>
          <pc:docMk/>
          <pc:sldMk cId="454405493" sldId="1250"/>
        </pc:sldMkLst>
        <pc:spChg chg="mod">
          <ac:chgData name="Ralf Schaefer" userId="33e27100-fb9b-4eec-9f46-f2f114ad947e" providerId="ADAL" clId="{09406FCE-FE28-42D8-9D70-0BB8AA0783F7}" dt="2019-06-25T17:03:04.484" v="34" actId="20577"/>
          <ac:spMkLst>
            <pc:docMk/>
            <pc:sldMk cId="454405493" sldId="1250"/>
            <ac:spMk id="3" creationId="{F0498D70-1C82-495E-B25B-7CB3E2F8DA5D}"/>
          </ac:spMkLst>
        </pc:spChg>
        <pc:spChg chg="del">
          <ac:chgData name="Ralf Schaefer" userId="33e27100-fb9b-4eec-9f46-f2f114ad947e" providerId="ADAL" clId="{09406FCE-FE28-42D8-9D70-0BB8AA0783F7}" dt="2019-06-25T17:01:26.544" v="6" actId="478"/>
          <ac:spMkLst>
            <pc:docMk/>
            <pc:sldMk cId="454405493" sldId="1250"/>
            <ac:spMk id="4" creationId="{717A10B4-6299-4CA3-9DE2-6754657A3B99}"/>
          </ac:spMkLst>
        </pc:spChg>
      </pc:sldChg>
      <pc:sldChg chg="modSp">
        <pc:chgData name="Ralf Schaefer" userId="33e27100-fb9b-4eec-9f46-f2f114ad947e" providerId="ADAL" clId="{09406FCE-FE28-42D8-9D70-0BB8AA0783F7}" dt="2019-06-25T17:05:47.516" v="90" actId="14100"/>
        <pc:sldMkLst>
          <pc:docMk/>
          <pc:sldMk cId="1951909138" sldId="1251"/>
        </pc:sldMkLst>
        <pc:spChg chg="mod">
          <ac:chgData name="Ralf Schaefer" userId="33e27100-fb9b-4eec-9f46-f2f114ad947e" providerId="ADAL" clId="{09406FCE-FE28-42D8-9D70-0BB8AA0783F7}" dt="2019-06-25T17:05:47.516" v="90" actId="14100"/>
          <ac:spMkLst>
            <pc:docMk/>
            <pc:sldMk cId="1951909138" sldId="1251"/>
            <ac:spMk id="2" creationId="{8F865A5B-79E3-4339-8B3C-836B5C2E28C1}"/>
          </ac:spMkLst>
        </pc:spChg>
      </pc:sldChg>
      <pc:sldChg chg="modSp">
        <pc:chgData name="Ralf Schaefer" userId="33e27100-fb9b-4eec-9f46-f2f114ad947e" providerId="ADAL" clId="{09406FCE-FE28-42D8-9D70-0BB8AA0783F7}" dt="2019-06-25T17:09:03.418" v="105" actId="1076"/>
        <pc:sldMkLst>
          <pc:docMk/>
          <pc:sldMk cId="1943514030" sldId="1252"/>
        </pc:sldMkLst>
        <pc:spChg chg="mod">
          <ac:chgData name="Ralf Schaefer" userId="33e27100-fb9b-4eec-9f46-f2f114ad947e" providerId="ADAL" clId="{09406FCE-FE28-42D8-9D70-0BB8AA0783F7}" dt="2019-06-25T17:08:57.541" v="104" actId="14100"/>
          <ac:spMkLst>
            <pc:docMk/>
            <pc:sldMk cId="1943514030" sldId="1252"/>
            <ac:spMk id="2" creationId="{72D4B55E-5D92-45A2-BEC2-CD30200037CB}"/>
          </ac:spMkLst>
        </pc:spChg>
        <pc:spChg chg="mod">
          <ac:chgData name="Ralf Schaefer" userId="33e27100-fb9b-4eec-9f46-f2f114ad947e" providerId="ADAL" clId="{09406FCE-FE28-42D8-9D70-0BB8AA0783F7}" dt="2019-06-25T17:09:03.418" v="105" actId="1076"/>
          <ac:spMkLst>
            <pc:docMk/>
            <pc:sldMk cId="1943514030" sldId="1252"/>
            <ac:spMk id="3" creationId="{1DBC46FA-5AAF-477F-BF9B-64A7F5FA7FCE}"/>
          </ac:spMkLst>
        </pc:spChg>
      </pc:sldChg>
    </pc:docChg>
  </pc:docChgLst>
  <pc:docChgLst>
    <pc:chgData name="Schaefer Ralf" userId="0894a135-041a-4143-a223-e72443378da1" providerId="ADAL" clId="{7B8645D2-1EFB-468C-BC81-3733213902CD}"/>
  </pc:docChgLst>
  <pc:docChgLst>
    <pc:chgData name="Ralf Schaefer" userId="33e27100-fb9b-4eec-9f46-f2f114ad947e" providerId="ADAL" clId="{D82C9AA1-21B4-41BE-8169-A932E6074424}"/>
    <pc:docChg chg="undo custSel addSld delSld modSld sldOrd">
      <pc:chgData name="Ralf Schaefer" userId="33e27100-fb9b-4eec-9f46-f2f114ad947e" providerId="ADAL" clId="{D82C9AA1-21B4-41BE-8169-A932E6074424}" dt="2019-09-06T13:55:56.326" v="5447" actId="20577"/>
      <pc:docMkLst>
        <pc:docMk/>
      </pc:docMkLst>
      <pc:sldChg chg="modSp">
        <pc:chgData name="Ralf Schaefer" userId="33e27100-fb9b-4eec-9f46-f2f114ad947e" providerId="ADAL" clId="{D82C9AA1-21B4-41BE-8169-A932E6074424}" dt="2019-09-05T07:35:34.839" v="15" actId="20577"/>
        <pc:sldMkLst>
          <pc:docMk/>
          <pc:sldMk cId="796529351" sldId="256"/>
        </pc:sldMkLst>
        <pc:spChg chg="mod">
          <ac:chgData name="Ralf Schaefer" userId="33e27100-fb9b-4eec-9f46-f2f114ad947e" providerId="ADAL" clId="{D82C9AA1-21B4-41BE-8169-A932E6074424}" dt="2019-09-05T07:35:34.839" v="15" actId="20577"/>
          <ac:spMkLst>
            <pc:docMk/>
            <pc:sldMk cId="796529351" sldId="256"/>
            <ac:spMk id="3" creationId="{2D847FB4-4271-4FE6-8748-222AF993187B}"/>
          </ac:spMkLst>
        </pc:spChg>
      </pc:sldChg>
      <pc:sldChg chg="modSp">
        <pc:chgData name="Ralf Schaefer" userId="33e27100-fb9b-4eec-9f46-f2f114ad947e" providerId="ADAL" clId="{D82C9AA1-21B4-41BE-8169-A932E6074424}" dt="2019-09-05T11:59:33.828" v="1875" actId="14100"/>
        <pc:sldMkLst>
          <pc:docMk/>
          <pc:sldMk cId="1283663360" sldId="274"/>
        </pc:sldMkLst>
        <pc:spChg chg="mod">
          <ac:chgData name="Ralf Schaefer" userId="33e27100-fb9b-4eec-9f46-f2f114ad947e" providerId="ADAL" clId="{D82C9AA1-21B4-41BE-8169-A932E6074424}" dt="2019-09-05T11:59:33.828" v="1875" actId="14100"/>
          <ac:spMkLst>
            <pc:docMk/>
            <pc:sldMk cId="1283663360" sldId="274"/>
            <ac:spMk id="6" creationId="{A7828E70-A653-4BBA-8E62-49B2099B6787}"/>
          </ac:spMkLst>
        </pc:spChg>
        <pc:spChg chg="mod">
          <ac:chgData name="Ralf Schaefer" userId="33e27100-fb9b-4eec-9f46-f2f114ad947e" providerId="ADAL" clId="{D82C9AA1-21B4-41BE-8169-A932E6074424}" dt="2019-09-05T07:39:44.971" v="22" actId="20577"/>
          <ac:spMkLst>
            <pc:docMk/>
            <pc:sldMk cId="1283663360" sldId="274"/>
            <ac:spMk id="9" creationId="{F15DE24D-1CE6-43A0-AC4B-BFD77F6460B7}"/>
          </ac:spMkLst>
        </pc:spChg>
      </pc:sldChg>
      <pc:sldChg chg="modSp">
        <pc:chgData name="Ralf Schaefer" userId="33e27100-fb9b-4eec-9f46-f2f114ad947e" providerId="ADAL" clId="{D82C9AA1-21B4-41BE-8169-A932E6074424}" dt="2019-09-06T12:39:06.917" v="3919" actId="20577"/>
        <pc:sldMkLst>
          <pc:docMk/>
          <pc:sldMk cId="867281615" sldId="315"/>
        </pc:sldMkLst>
        <pc:spChg chg="mod">
          <ac:chgData name="Ralf Schaefer" userId="33e27100-fb9b-4eec-9f46-f2f114ad947e" providerId="ADAL" clId="{D82C9AA1-21B4-41BE-8169-A932E6074424}" dt="2019-09-06T12:39:06.917" v="3919" actId="20577"/>
          <ac:spMkLst>
            <pc:docMk/>
            <pc:sldMk cId="867281615" sldId="315"/>
            <ac:spMk id="3" creationId="{4F0B2B5C-8288-4F0A-903D-3F7C2469B62B}"/>
          </ac:spMkLst>
        </pc:spChg>
      </pc:sldChg>
      <pc:sldChg chg="addSp delSp modSp">
        <pc:chgData name="Ralf Schaefer" userId="33e27100-fb9b-4eec-9f46-f2f114ad947e" providerId="ADAL" clId="{D82C9AA1-21B4-41BE-8169-A932E6074424}" dt="2019-09-06T12:41:07.957" v="3984" actId="20577"/>
        <pc:sldMkLst>
          <pc:docMk/>
          <pc:sldMk cId="3408041058" sldId="316"/>
        </pc:sldMkLst>
        <pc:spChg chg="mod">
          <ac:chgData name="Ralf Schaefer" userId="33e27100-fb9b-4eec-9f46-f2f114ad947e" providerId="ADAL" clId="{D82C9AA1-21B4-41BE-8169-A932E6074424}" dt="2019-09-06T12:41:07.957" v="3984" actId="20577"/>
          <ac:spMkLst>
            <pc:docMk/>
            <pc:sldMk cId="3408041058" sldId="316"/>
            <ac:spMk id="3" creationId="{4F0B2B5C-8288-4F0A-903D-3F7C2469B62B}"/>
          </ac:spMkLst>
        </pc:spChg>
        <pc:spChg chg="add del">
          <ac:chgData name="Ralf Schaefer" userId="33e27100-fb9b-4eec-9f46-f2f114ad947e" providerId="ADAL" clId="{D82C9AA1-21B4-41BE-8169-A932E6074424}" dt="2019-09-05T14:18:45.980" v="2672" actId="478"/>
          <ac:spMkLst>
            <pc:docMk/>
            <pc:sldMk cId="3408041058" sldId="316"/>
            <ac:spMk id="4" creationId="{CF892741-47E1-470D-AC56-D439ED661684}"/>
          </ac:spMkLst>
        </pc:spChg>
      </pc:sldChg>
      <pc:sldChg chg="addSp modSp">
        <pc:chgData name="Ralf Schaefer" userId="33e27100-fb9b-4eec-9f46-f2f114ad947e" providerId="ADAL" clId="{D82C9AA1-21B4-41BE-8169-A932E6074424}" dt="2019-09-06T13:55:09.718" v="5435" actId="20577"/>
        <pc:sldMkLst>
          <pc:docMk/>
          <pc:sldMk cId="730622214" sldId="317"/>
        </pc:sldMkLst>
        <pc:spChg chg="mod">
          <ac:chgData name="Ralf Schaefer" userId="33e27100-fb9b-4eec-9f46-f2f114ad947e" providerId="ADAL" clId="{D82C9AA1-21B4-41BE-8169-A932E6074424}" dt="2019-09-06T12:30:34.092" v="3720" actId="13926"/>
          <ac:spMkLst>
            <pc:docMk/>
            <pc:sldMk cId="730622214" sldId="317"/>
            <ac:spMk id="3" creationId="{00C1F438-AA2F-4013-BB6B-5456E7AD3B1F}"/>
          </ac:spMkLst>
        </pc:spChg>
        <pc:spChg chg="add mod">
          <ac:chgData name="Ralf Schaefer" userId="33e27100-fb9b-4eec-9f46-f2f114ad947e" providerId="ADAL" clId="{D82C9AA1-21B4-41BE-8169-A932E6074424}" dt="2019-09-06T13:55:09.718" v="5435" actId="20577"/>
          <ac:spMkLst>
            <pc:docMk/>
            <pc:sldMk cId="730622214" sldId="317"/>
            <ac:spMk id="4" creationId="{7494A752-0DC7-40EF-9BE6-7BCA98DF65CD}"/>
          </ac:spMkLst>
        </pc:spChg>
      </pc:sldChg>
      <pc:sldChg chg="addSp modSp">
        <pc:chgData name="Ralf Schaefer" userId="33e27100-fb9b-4eec-9f46-f2f114ad947e" providerId="ADAL" clId="{D82C9AA1-21B4-41BE-8169-A932E6074424}" dt="2019-09-06T13:55:15.480" v="5436"/>
        <pc:sldMkLst>
          <pc:docMk/>
          <pc:sldMk cId="3616415321" sldId="318"/>
        </pc:sldMkLst>
        <pc:spChg chg="mod">
          <ac:chgData name="Ralf Schaefer" userId="33e27100-fb9b-4eec-9f46-f2f114ad947e" providerId="ADAL" clId="{D82C9AA1-21B4-41BE-8169-A932E6074424}" dt="2019-09-06T12:42:23.206" v="4065" actId="13926"/>
          <ac:spMkLst>
            <pc:docMk/>
            <pc:sldMk cId="3616415321" sldId="318"/>
            <ac:spMk id="3" creationId="{F0498D70-1C82-495E-B25B-7CB3E2F8DA5D}"/>
          </ac:spMkLst>
        </pc:spChg>
        <pc:spChg chg="add">
          <ac:chgData name="Ralf Schaefer" userId="33e27100-fb9b-4eec-9f46-f2f114ad947e" providerId="ADAL" clId="{D82C9AA1-21B4-41BE-8169-A932E6074424}" dt="2019-09-06T13:55:15.480" v="5436"/>
          <ac:spMkLst>
            <pc:docMk/>
            <pc:sldMk cId="3616415321" sldId="318"/>
            <ac:spMk id="4" creationId="{789DAA71-FE1B-4FA4-B291-C8CA0D7CC21D}"/>
          </ac:spMkLst>
        </pc:spChg>
      </pc:sldChg>
      <pc:sldChg chg="delSp modSp">
        <pc:chgData name="Ralf Schaefer" userId="33e27100-fb9b-4eec-9f46-f2f114ad947e" providerId="ADAL" clId="{D82C9AA1-21B4-41BE-8169-A932E6074424}" dt="2019-09-05T08:57:28.311" v="596" actId="14100"/>
        <pc:sldMkLst>
          <pc:docMk/>
          <pc:sldMk cId="779372654" sldId="319"/>
        </pc:sldMkLst>
        <pc:spChg chg="mod">
          <ac:chgData name="Ralf Schaefer" userId="33e27100-fb9b-4eec-9f46-f2f114ad947e" providerId="ADAL" clId="{D82C9AA1-21B4-41BE-8169-A932E6074424}" dt="2019-09-05T08:57:28.311" v="596" actId="14100"/>
          <ac:spMkLst>
            <pc:docMk/>
            <pc:sldMk cId="779372654" sldId="319"/>
            <ac:spMk id="3" creationId="{5CFA1F35-27EC-4FAA-A940-2DD12FAE54FC}"/>
          </ac:spMkLst>
        </pc:spChg>
        <pc:spChg chg="del">
          <ac:chgData name="Ralf Schaefer" userId="33e27100-fb9b-4eec-9f46-f2f114ad947e" providerId="ADAL" clId="{D82C9AA1-21B4-41BE-8169-A932E6074424}" dt="2019-09-05T08:52:47.428" v="484" actId="478"/>
          <ac:spMkLst>
            <pc:docMk/>
            <pc:sldMk cId="779372654" sldId="319"/>
            <ac:spMk id="5" creationId="{8B58DC4E-4B43-4B0B-9A8E-B1F9A9802271}"/>
          </ac:spMkLst>
        </pc:spChg>
      </pc:sldChg>
      <pc:sldChg chg="modSp">
        <pc:chgData name="Ralf Schaefer" userId="33e27100-fb9b-4eec-9f46-f2f114ad947e" providerId="ADAL" clId="{D82C9AA1-21B4-41BE-8169-A932E6074424}" dt="2019-09-05T09:02:03.901" v="753" actId="13926"/>
        <pc:sldMkLst>
          <pc:docMk/>
          <pc:sldMk cId="2607294500" sldId="322"/>
        </pc:sldMkLst>
        <pc:spChg chg="mod">
          <ac:chgData name="Ralf Schaefer" userId="33e27100-fb9b-4eec-9f46-f2f114ad947e" providerId="ADAL" clId="{D82C9AA1-21B4-41BE-8169-A932E6074424}" dt="2019-09-05T09:02:03.901" v="753" actId="13926"/>
          <ac:spMkLst>
            <pc:docMk/>
            <pc:sldMk cId="2607294500" sldId="322"/>
            <ac:spMk id="3" creationId="{A60A75ED-F079-4C42-958C-F5FB825F6068}"/>
          </ac:spMkLst>
        </pc:spChg>
      </pc:sldChg>
      <pc:sldChg chg="modSp">
        <pc:chgData name="Ralf Schaefer" userId="33e27100-fb9b-4eec-9f46-f2f114ad947e" providerId="ADAL" clId="{D82C9AA1-21B4-41BE-8169-A932E6074424}" dt="2019-09-06T13:54:25.526" v="5426" actId="20577"/>
        <pc:sldMkLst>
          <pc:docMk/>
          <pc:sldMk cId="2473249169" sldId="1214"/>
        </pc:sldMkLst>
        <pc:spChg chg="mod">
          <ac:chgData name="Ralf Schaefer" userId="33e27100-fb9b-4eec-9f46-f2f114ad947e" providerId="ADAL" clId="{D82C9AA1-21B4-41BE-8169-A932E6074424}" dt="2019-09-05T09:04:00.883" v="755" actId="20577"/>
          <ac:spMkLst>
            <pc:docMk/>
            <pc:sldMk cId="2473249169" sldId="1214"/>
            <ac:spMk id="2" creationId="{8F865A5B-79E3-4339-8B3C-836B5C2E28C1}"/>
          </ac:spMkLst>
        </pc:spChg>
        <pc:spChg chg="mod">
          <ac:chgData name="Ralf Schaefer" userId="33e27100-fb9b-4eec-9f46-f2f114ad947e" providerId="ADAL" clId="{D82C9AA1-21B4-41BE-8169-A932E6074424}" dt="2019-09-06T13:54:25.526" v="5426" actId="20577"/>
          <ac:spMkLst>
            <pc:docMk/>
            <pc:sldMk cId="2473249169" sldId="1214"/>
            <ac:spMk id="3" creationId="{06A46992-7421-400C-BE6F-40B14FDB7002}"/>
          </ac:spMkLst>
        </pc:spChg>
      </pc:sldChg>
      <pc:sldChg chg="modSp">
        <pc:chgData name="Ralf Schaefer" userId="33e27100-fb9b-4eec-9f46-f2f114ad947e" providerId="ADAL" clId="{D82C9AA1-21B4-41BE-8169-A932E6074424}" dt="2019-09-06T12:53:00.487" v="4259" actId="20577"/>
        <pc:sldMkLst>
          <pc:docMk/>
          <pc:sldMk cId="2626075472" sldId="1219"/>
        </pc:sldMkLst>
        <pc:spChg chg="mod">
          <ac:chgData name="Ralf Schaefer" userId="33e27100-fb9b-4eec-9f46-f2f114ad947e" providerId="ADAL" clId="{D82C9AA1-21B4-41BE-8169-A932E6074424}" dt="2019-09-05T09:41:31.332" v="1240"/>
          <ac:spMkLst>
            <pc:docMk/>
            <pc:sldMk cId="2626075472" sldId="1219"/>
            <ac:spMk id="2" creationId="{46E5B7A7-BC6F-4C81-A595-12D746DA6FF2}"/>
          </ac:spMkLst>
        </pc:spChg>
        <pc:spChg chg="mod">
          <ac:chgData name="Ralf Schaefer" userId="33e27100-fb9b-4eec-9f46-f2f114ad947e" providerId="ADAL" clId="{D82C9AA1-21B4-41BE-8169-A932E6074424}" dt="2019-09-06T12:53:00.487" v="4259" actId="20577"/>
          <ac:spMkLst>
            <pc:docMk/>
            <pc:sldMk cId="2626075472" sldId="1219"/>
            <ac:spMk id="3" creationId="{AEE4AE43-616F-4100-B8C1-6487AF4AC27A}"/>
          </ac:spMkLst>
        </pc:spChg>
      </pc:sldChg>
      <pc:sldChg chg="modSp">
        <pc:chgData name="Ralf Schaefer" userId="33e27100-fb9b-4eec-9f46-f2f114ad947e" providerId="ADAL" clId="{D82C9AA1-21B4-41BE-8169-A932E6074424}" dt="2019-09-06T13:04:19.714" v="4627" actId="20577"/>
        <pc:sldMkLst>
          <pc:docMk/>
          <pc:sldMk cId="466365466" sldId="1220"/>
        </pc:sldMkLst>
        <pc:spChg chg="mod">
          <ac:chgData name="Ralf Schaefer" userId="33e27100-fb9b-4eec-9f46-f2f114ad947e" providerId="ADAL" clId="{D82C9AA1-21B4-41BE-8169-A932E6074424}" dt="2019-09-06T13:04:19.714" v="4627" actId="20577"/>
          <ac:spMkLst>
            <pc:docMk/>
            <pc:sldMk cId="466365466" sldId="1220"/>
            <ac:spMk id="3" creationId="{2E5A64F2-8161-4DBA-A38D-BCFD6D35D869}"/>
          </ac:spMkLst>
        </pc:spChg>
      </pc:sldChg>
      <pc:sldChg chg="modSp ord">
        <pc:chgData name="Ralf Schaefer" userId="33e27100-fb9b-4eec-9f46-f2f114ad947e" providerId="ADAL" clId="{D82C9AA1-21B4-41BE-8169-A932E6074424}" dt="2019-09-06T13:55:56.326" v="5447" actId="20577"/>
        <pc:sldMkLst>
          <pc:docMk/>
          <pc:sldMk cId="2742586063" sldId="1221"/>
        </pc:sldMkLst>
        <pc:spChg chg="mod">
          <ac:chgData name="Ralf Schaefer" userId="33e27100-fb9b-4eec-9f46-f2f114ad947e" providerId="ADAL" clId="{D82C9AA1-21B4-41BE-8169-A932E6074424}" dt="2019-09-06T13:55:56.326" v="5447" actId="20577"/>
          <ac:spMkLst>
            <pc:docMk/>
            <pc:sldMk cId="2742586063" sldId="1221"/>
            <ac:spMk id="3" creationId="{1DBC46FA-5AAF-477F-BF9B-64A7F5FA7FCE}"/>
          </ac:spMkLst>
        </pc:spChg>
      </pc:sldChg>
      <pc:sldChg chg="modSp">
        <pc:chgData name="Ralf Schaefer" userId="33e27100-fb9b-4eec-9f46-f2f114ad947e" providerId="ADAL" clId="{D82C9AA1-21B4-41BE-8169-A932E6074424}" dt="2019-09-06T13:04:28.079" v="4637" actId="20577"/>
        <pc:sldMkLst>
          <pc:docMk/>
          <pc:sldMk cId="3223844967" sldId="1222"/>
        </pc:sldMkLst>
        <pc:spChg chg="mod">
          <ac:chgData name="Ralf Schaefer" userId="33e27100-fb9b-4eec-9f46-f2f114ad947e" providerId="ADAL" clId="{D82C9AA1-21B4-41BE-8169-A932E6074424}" dt="2019-09-06T13:04:28.079" v="4637" actId="20577"/>
          <ac:spMkLst>
            <pc:docMk/>
            <pc:sldMk cId="3223844967" sldId="1222"/>
            <ac:spMk id="3" creationId="{6C4999B6-3B50-4A16-985B-C45A83CB5447}"/>
          </ac:spMkLst>
        </pc:spChg>
      </pc:sldChg>
      <pc:sldChg chg="modSp">
        <pc:chgData name="Ralf Schaefer" userId="33e27100-fb9b-4eec-9f46-f2f114ad947e" providerId="ADAL" clId="{D82C9AA1-21B4-41BE-8169-A932E6074424}" dt="2019-09-05T11:58:59.149" v="1765" actId="1035"/>
        <pc:sldMkLst>
          <pc:docMk/>
          <pc:sldMk cId="822206424" sldId="1249"/>
        </pc:sldMkLst>
        <pc:spChg chg="mod">
          <ac:chgData name="Ralf Schaefer" userId="33e27100-fb9b-4eec-9f46-f2f114ad947e" providerId="ADAL" clId="{D82C9AA1-21B4-41BE-8169-A932E6074424}" dt="2019-09-05T11:58:59.149" v="1765" actId="1035"/>
          <ac:spMkLst>
            <pc:docMk/>
            <pc:sldMk cId="822206424" sldId="1249"/>
            <ac:spMk id="2" creationId="{5E479972-05F8-4A26-AEF7-1C681F2E8297}"/>
          </ac:spMkLst>
        </pc:spChg>
        <pc:spChg chg="mod">
          <ac:chgData name="Ralf Schaefer" userId="33e27100-fb9b-4eec-9f46-f2f114ad947e" providerId="ADAL" clId="{D82C9AA1-21B4-41BE-8169-A932E6074424}" dt="2019-09-05T07:38:52.485" v="20" actId="1076"/>
          <ac:spMkLst>
            <pc:docMk/>
            <pc:sldMk cId="822206424" sldId="1249"/>
            <ac:spMk id="3" creationId="{EC63FE81-2B54-4405-9CE9-9F056CDA60E9}"/>
          </ac:spMkLst>
        </pc:spChg>
      </pc:sldChg>
      <pc:sldChg chg="del">
        <pc:chgData name="Ralf Schaefer" userId="33e27100-fb9b-4eec-9f46-f2f114ad947e" providerId="ADAL" clId="{D82C9AA1-21B4-41BE-8169-A932E6074424}" dt="2019-09-05T08:45:51.739" v="422" actId="2696"/>
        <pc:sldMkLst>
          <pc:docMk/>
          <pc:sldMk cId="454405493" sldId="1250"/>
        </pc:sldMkLst>
      </pc:sldChg>
      <pc:sldChg chg="modSp">
        <pc:chgData name="Ralf Schaefer" userId="33e27100-fb9b-4eec-9f46-f2f114ad947e" providerId="ADAL" clId="{D82C9AA1-21B4-41BE-8169-A932E6074424}" dt="2019-09-06T12:52:21.810" v="4251" actId="20577"/>
        <pc:sldMkLst>
          <pc:docMk/>
          <pc:sldMk cId="1951909138" sldId="1251"/>
        </pc:sldMkLst>
        <pc:spChg chg="mod">
          <ac:chgData name="Ralf Schaefer" userId="33e27100-fb9b-4eec-9f46-f2f114ad947e" providerId="ADAL" clId="{D82C9AA1-21B4-41BE-8169-A932E6074424}" dt="2019-09-05T09:36:51.389" v="1081"/>
          <ac:spMkLst>
            <pc:docMk/>
            <pc:sldMk cId="1951909138" sldId="1251"/>
            <ac:spMk id="2" creationId="{8F865A5B-79E3-4339-8B3C-836B5C2E28C1}"/>
          </ac:spMkLst>
        </pc:spChg>
        <pc:spChg chg="mod">
          <ac:chgData name="Ralf Schaefer" userId="33e27100-fb9b-4eec-9f46-f2f114ad947e" providerId="ADAL" clId="{D82C9AA1-21B4-41BE-8169-A932E6074424}" dt="2019-09-06T12:52:21.810" v="4251" actId="20577"/>
          <ac:spMkLst>
            <pc:docMk/>
            <pc:sldMk cId="1951909138" sldId="1251"/>
            <ac:spMk id="3" creationId="{06A46992-7421-400C-BE6F-40B14FDB7002}"/>
          </ac:spMkLst>
        </pc:spChg>
      </pc:sldChg>
      <pc:sldChg chg="addSp delSp modSp ord">
        <pc:chgData name="Ralf Schaefer" userId="33e27100-fb9b-4eec-9f46-f2f114ad947e" providerId="ADAL" clId="{D82C9AA1-21B4-41BE-8169-A932E6074424}" dt="2019-09-06T13:05:34.367" v="4664" actId="20577"/>
        <pc:sldMkLst>
          <pc:docMk/>
          <pc:sldMk cId="1943514030" sldId="1252"/>
        </pc:sldMkLst>
        <pc:spChg chg="mod">
          <ac:chgData name="Ralf Schaefer" userId="33e27100-fb9b-4eec-9f46-f2f114ad947e" providerId="ADAL" clId="{D82C9AA1-21B4-41BE-8169-A932E6074424}" dt="2019-09-06T13:05:34.367" v="4664" actId="20577"/>
          <ac:spMkLst>
            <pc:docMk/>
            <pc:sldMk cId="1943514030" sldId="1252"/>
            <ac:spMk id="3" creationId="{1DBC46FA-5AAF-477F-BF9B-64A7F5FA7FCE}"/>
          </ac:spMkLst>
        </pc:spChg>
        <pc:spChg chg="add del">
          <ac:chgData name="Ralf Schaefer" userId="33e27100-fb9b-4eec-9f46-f2f114ad947e" providerId="ADAL" clId="{D82C9AA1-21B4-41BE-8169-A932E6074424}" dt="2019-09-05T11:52:23.584" v="1468"/>
          <ac:spMkLst>
            <pc:docMk/>
            <pc:sldMk cId="1943514030" sldId="1252"/>
            <ac:spMk id="4" creationId="{1264418C-D0D8-4F11-B740-B363C36F2BDF}"/>
          </ac:spMkLst>
        </pc:spChg>
        <pc:spChg chg="add del">
          <ac:chgData name="Ralf Schaefer" userId="33e27100-fb9b-4eec-9f46-f2f114ad947e" providerId="ADAL" clId="{D82C9AA1-21B4-41BE-8169-A932E6074424}" dt="2019-09-05T11:52:29.357" v="1470"/>
          <ac:spMkLst>
            <pc:docMk/>
            <pc:sldMk cId="1943514030" sldId="1252"/>
            <ac:spMk id="5" creationId="{7C43ACD5-A25F-4495-AA46-51B2F4CD53F6}"/>
          </ac:spMkLst>
        </pc:spChg>
        <pc:spChg chg="add del">
          <ac:chgData name="Ralf Schaefer" userId="33e27100-fb9b-4eec-9f46-f2f114ad947e" providerId="ADAL" clId="{D82C9AA1-21B4-41BE-8169-A932E6074424}" dt="2019-09-05T11:52:48.734" v="1472"/>
          <ac:spMkLst>
            <pc:docMk/>
            <pc:sldMk cId="1943514030" sldId="1252"/>
            <ac:spMk id="6" creationId="{1E3E7511-48C0-46A8-9192-C0DD52E37F82}"/>
          </ac:spMkLst>
        </pc:spChg>
        <pc:spChg chg="add del">
          <ac:chgData name="Ralf Schaefer" userId="33e27100-fb9b-4eec-9f46-f2f114ad947e" providerId="ADAL" clId="{D82C9AA1-21B4-41BE-8169-A932E6074424}" dt="2019-09-05T11:52:54.495" v="1476"/>
          <ac:spMkLst>
            <pc:docMk/>
            <pc:sldMk cId="1943514030" sldId="1252"/>
            <ac:spMk id="7" creationId="{1A339E90-2BA5-42F7-B96C-EB987553E7D6}"/>
          </ac:spMkLst>
        </pc:spChg>
        <pc:spChg chg="add del">
          <ac:chgData name="Ralf Schaefer" userId="33e27100-fb9b-4eec-9f46-f2f114ad947e" providerId="ADAL" clId="{D82C9AA1-21B4-41BE-8169-A932E6074424}" dt="2019-09-05T11:53:46.334" v="1491"/>
          <ac:spMkLst>
            <pc:docMk/>
            <pc:sldMk cId="1943514030" sldId="1252"/>
            <ac:spMk id="8" creationId="{84D41330-3804-4359-AB23-B463FE544BF4}"/>
          </ac:spMkLst>
        </pc:spChg>
      </pc:sldChg>
      <pc:sldChg chg="modSp">
        <pc:chgData name="Ralf Schaefer" userId="33e27100-fb9b-4eec-9f46-f2f114ad947e" providerId="ADAL" clId="{D82C9AA1-21B4-41BE-8169-A932E6074424}" dt="2019-09-06T13:04:54.596" v="4646" actId="20577"/>
        <pc:sldMkLst>
          <pc:docMk/>
          <pc:sldMk cId="2739843495" sldId="1253"/>
        </pc:sldMkLst>
        <pc:spChg chg="mod">
          <ac:chgData name="Ralf Schaefer" userId="33e27100-fb9b-4eec-9f46-f2f114ad947e" providerId="ADAL" clId="{D82C9AA1-21B4-41BE-8169-A932E6074424}" dt="2019-09-06T13:04:54.596" v="4646" actId="20577"/>
          <ac:spMkLst>
            <pc:docMk/>
            <pc:sldMk cId="2739843495" sldId="1253"/>
            <ac:spMk id="3" creationId="{6C4999B6-3B50-4A16-985B-C45A83CB5447}"/>
          </ac:spMkLst>
        </pc:spChg>
      </pc:sldChg>
      <pc:sldChg chg="modSp add ord">
        <pc:chgData name="Ralf Schaefer" userId="33e27100-fb9b-4eec-9f46-f2f114ad947e" providerId="ADAL" clId="{D82C9AA1-21B4-41BE-8169-A932E6074424}" dt="2019-09-06T13:03:51.200" v="4615" actId="20577"/>
        <pc:sldMkLst>
          <pc:docMk/>
          <pc:sldMk cId="145364433" sldId="1254"/>
        </pc:sldMkLst>
        <pc:spChg chg="mod">
          <ac:chgData name="Ralf Schaefer" userId="33e27100-fb9b-4eec-9f46-f2f114ad947e" providerId="ADAL" clId="{D82C9AA1-21B4-41BE-8169-A932E6074424}" dt="2019-09-05T11:54:50.623" v="1498"/>
          <ac:spMkLst>
            <pc:docMk/>
            <pc:sldMk cId="145364433" sldId="1254"/>
            <ac:spMk id="2" creationId="{72D4B55E-5D92-45A2-BEC2-CD30200037CB}"/>
          </ac:spMkLst>
        </pc:spChg>
        <pc:spChg chg="mod">
          <ac:chgData name="Ralf Schaefer" userId="33e27100-fb9b-4eec-9f46-f2f114ad947e" providerId="ADAL" clId="{D82C9AA1-21B4-41BE-8169-A932E6074424}" dt="2019-09-06T13:03:51.200" v="4615" actId="20577"/>
          <ac:spMkLst>
            <pc:docMk/>
            <pc:sldMk cId="145364433" sldId="1254"/>
            <ac:spMk id="3" creationId="{1DBC46FA-5AAF-477F-BF9B-64A7F5FA7FCE}"/>
          </ac:spMkLst>
        </pc:spChg>
      </pc:sldChg>
      <pc:sldChg chg="addSp delSp modSp add">
        <pc:chgData name="Ralf Schaefer" userId="33e27100-fb9b-4eec-9f46-f2f114ad947e" providerId="ADAL" clId="{D82C9AA1-21B4-41BE-8169-A932E6074424}" dt="2019-09-06T13:05:12.672" v="4652" actId="20577"/>
        <pc:sldMkLst>
          <pc:docMk/>
          <pc:sldMk cId="60641511" sldId="1255"/>
        </pc:sldMkLst>
        <pc:spChg chg="mod">
          <ac:chgData name="Ralf Schaefer" userId="33e27100-fb9b-4eec-9f46-f2f114ad947e" providerId="ADAL" clId="{D82C9AA1-21B4-41BE-8169-A932E6074424}" dt="2019-09-05T11:56:08.869" v="1502"/>
          <ac:spMkLst>
            <pc:docMk/>
            <pc:sldMk cId="60641511" sldId="1255"/>
            <ac:spMk id="2" creationId="{72D4B55E-5D92-45A2-BEC2-CD30200037CB}"/>
          </ac:spMkLst>
        </pc:spChg>
        <pc:spChg chg="mod">
          <ac:chgData name="Ralf Schaefer" userId="33e27100-fb9b-4eec-9f46-f2f114ad947e" providerId="ADAL" clId="{D82C9AA1-21B4-41BE-8169-A932E6074424}" dt="2019-09-06T13:05:12.672" v="4652" actId="20577"/>
          <ac:spMkLst>
            <pc:docMk/>
            <pc:sldMk cId="60641511" sldId="1255"/>
            <ac:spMk id="3" creationId="{1DBC46FA-5AAF-477F-BF9B-64A7F5FA7FCE}"/>
          </ac:spMkLst>
        </pc:spChg>
        <pc:spChg chg="add del mod">
          <ac:chgData name="Ralf Schaefer" userId="33e27100-fb9b-4eec-9f46-f2f114ad947e" providerId="ADAL" clId="{D82C9AA1-21B4-41BE-8169-A932E6074424}" dt="2019-09-05T14:44:16.495" v="3557" actId="478"/>
          <ac:spMkLst>
            <pc:docMk/>
            <pc:sldMk cId="60641511" sldId="1255"/>
            <ac:spMk id="4" creationId="{D573E2C2-4FC2-41EB-8630-5FD009BC5715}"/>
          </ac:spMkLst>
        </pc:spChg>
        <pc:spChg chg="add del">
          <ac:chgData name="Ralf Schaefer" userId="33e27100-fb9b-4eec-9f46-f2f114ad947e" providerId="ADAL" clId="{D82C9AA1-21B4-41BE-8169-A932E6074424}" dt="2019-09-05T14:43:50.898" v="3550"/>
          <ac:spMkLst>
            <pc:docMk/>
            <pc:sldMk cId="60641511" sldId="1255"/>
            <ac:spMk id="5" creationId="{9F20F000-EEC4-49B0-8D6C-B0292C3B30B7}"/>
          </ac:spMkLst>
        </pc:spChg>
        <pc:spChg chg="add del">
          <ac:chgData name="Ralf Schaefer" userId="33e27100-fb9b-4eec-9f46-f2f114ad947e" providerId="ADAL" clId="{D82C9AA1-21B4-41BE-8169-A932E6074424}" dt="2019-09-05T14:44:50.332" v="3562" actId="478"/>
          <ac:spMkLst>
            <pc:docMk/>
            <pc:sldMk cId="60641511" sldId="1255"/>
            <ac:spMk id="6" creationId="{FC85A86E-C19F-4426-93B2-98A17739D972}"/>
          </ac:spMkLst>
        </pc:spChg>
        <pc:spChg chg="add del">
          <ac:chgData name="Ralf Schaefer" userId="33e27100-fb9b-4eec-9f46-f2f114ad947e" providerId="ADAL" clId="{D82C9AA1-21B4-41BE-8169-A932E6074424}" dt="2019-09-05T14:45:16.605" v="3566" actId="478"/>
          <ac:spMkLst>
            <pc:docMk/>
            <pc:sldMk cId="60641511" sldId="1255"/>
            <ac:spMk id="7" creationId="{7AAB7C56-CD7A-44A2-A153-7516C720FC1A}"/>
          </ac:spMkLst>
        </pc:spChg>
        <pc:spChg chg="add del">
          <ac:chgData name="Ralf Schaefer" userId="33e27100-fb9b-4eec-9f46-f2f114ad947e" providerId="ADAL" clId="{D82C9AA1-21B4-41BE-8169-A932E6074424}" dt="2019-09-05T14:45:48.258" v="3570" actId="478"/>
          <ac:spMkLst>
            <pc:docMk/>
            <pc:sldMk cId="60641511" sldId="1255"/>
            <ac:spMk id="8" creationId="{E2528977-72B2-4F08-A7DA-7CD591ED8CF9}"/>
          </ac:spMkLst>
        </pc:spChg>
      </pc:sldChg>
      <pc:sldChg chg="addSp delSp modSp add">
        <pc:chgData name="Ralf Schaefer" userId="33e27100-fb9b-4eec-9f46-f2f114ad947e" providerId="ADAL" clId="{D82C9AA1-21B4-41BE-8169-A932E6074424}" dt="2019-09-05T12:19:37.068" v="2106" actId="27636"/>
        <pc:sldMkLst>
          <pc:docMk/>
          <pc:sldMk cId="1901990044" sldId="1256"/>
        </pc:sldMkLst>
        <pc:spChg chg="mod">
          <ac:chgData name="Ralf Schaefer" userId="33e27100-fb9b-4eec-9f46-f2f114ad947e" providerId="ADAL" clId="{D82C9AA1-21B4-41BE-8169-A932E6074424}" dt="2019-09-05T12:00:01.293" v="1901" actId="20577"/>
          <ac:spMkLst>
            <pc:docMk/>
            <pc:sldMk cId="1901990044" sldId="1256"/>
            <ac:spMk id="2" creationId="{66AE3B65-BD75-4CFF-A73D-FF55943B4A03}"/>
          </ac:spMkLst>
        </pc:spChg>
        <pc:spChg chg="mod">
          <ac:chgData name="Ralf Schaefer" userId="33e27100-fb9b-4eec-9f46-f2f114ad947e" providerId="ADAL" clId="{D82C9AA1-21B4-41BE-8169-A932E6074424}" dt="2019-09-05T12:19:37.068" v="2106" actId="27636"/>
          <ac:spMkLst>
            <pc:docMk/>
            <pc:sldMk cId="1901990044" sldId="1256"/>
            <ac:spMk id="3" creationId="{19B59A16-0229-43E1-8BDA-304619210F47}"/>
          </ac:spMkLst>
        </pc:spChg>
        <pc:spChg chg="add del">
          <ac:chgData name="Ralf Schaefer" userId="33e27100-fb9b-4eec-9f46-f2f114ad947e" providerId="ADAL" clId="{D82C9AA1-21B4-41BE-8169-A932E6074424}" dt="2019-09-05T12:09:05.003" v="1924"/>
          <ac:spMkLst>
            <pc:docMk/>
            <pc:sldMk cId="1901990044" sldId="1256"/>
            <ac:spMk id="4" creationId="{0FB2F154-FC9F-4242-AEE7-3C621D33C2BE}"/>
          </ac:spMkLst>
        </pc:spChg>
      </pc:sldChg>
    </pc:docChg>
  </pc:docChgLst>
  <pc:docChgLst>
    <pc:chgData name="Ralf Schaefer" userId="33e27100-fb9b-4eec-9f46-f2f114ad947e" providerId="ADAL" clId="{8A4FE3EB-E1F7-4B00-97F0-F896B6BEC798}"/>
    <pc:docChg chg="custSel addSld delSld modSld">
      <pc:chgData name="Ralf Schaefer" userId="33e27100-fb9b-4eec-9f46-f2f114ad947e" providerId="ADAL" clId="{8A4FE3EB-E1F7-4B00-97F0-F896B6BEC798}" dt="2019-10-04T09:37:19.557" v="4556" actId="20577"/>
      <pc:docMkLst>
        <pc:docMk/>
      </pc:docMkLst>
      <pc:sldChg chg="modSp">
        <pc:chgData name="Ralf Schaefer" userId="33e27100-fb9b-4eec-9f46-f2f114ad947e" providerId="ADAL" clId="{8A4FE3EB-E1F7-4B00-97F0-F896B6BEC798}" dt="2019-10-03T16:33:04.755" v="4129" actId="20577"/>
        <pc:sldMkLst>
          <pc:docMk/>
          <pc:sldMk cId="796529351" sldId="256"/>
        </pc:sldMkLst>
        <pc:spChg chg="mod">
          <ac:chgData name="Ralf Schaefer" userId="33e27100-fb9b-4eec-9f46-f2f114ad947e" providerId="ADAL" clId="{8A4FE3EB-E1F7-4B00-97F0-F896B6BEC798}" dt="2019-10-03T16:33:04.755" v="4129" actId="20577"/>
          <ac:spMkLst>
            <pc:docMk/>
            <pc:sldMk cId="796529351" sldId="256"/>
            <ac:spMk id="3" creationId="{2D847FB4-4271-4FE6-8748-222AF993187B}"/>
          </ac:spMkLst>
        </pc:spChg>
      </pc:sldChg>
      <pc:sldChg chg="modSp">
        <pc:chgData name="Ralf Schaefer" userId="33e27100-fb9b-4eec-9f46-f2f114ad947e" providerId="ADAL" clId="{8A4FE3EB-E1F7-4B00-97F0-F896B6BEC798}" dt="2019-10-02T14:21:26.175" v="48" actId="20577"/>
        <pc:sldMkLst>
          <pc:docMk/>
          <pc:sldMk cId="1283663360" sldId="274"/>
        </pc:sldMkLst>
        <pc:spChg chg="mod">
          <ac:chgData name="Ralf Schaefer" userId="33e27100-fb9b-4eec-9f46-f2f114ad947e" providerId="ADAL" clId="{8A4FE3EB-E1F7-4B00-97F0-F896B6BEC798}" dt="2019-10-02T14:21:26.175" v="48" actId="20577"/>
          <ac:spMkLst>
            <pc:docMk/>
            <pc:sldMk cId="1283663360" sldId="274"/>
            <ac:spMk id="6" creationId="{A7828E70-A653-4BBA-8E62-49B2099B6787}"/>
          </ac:spMkLst>
        </pc:spChg>
        <pc:spChg chg="mod">
          <ac:chgData name="Ralf Schaefer" userId="33e27100-fb9b-4eec-9f46-f2f114ad947e" providerId="ADAL" clId="{8A4FE3EB-E1F7-4B00-97F0-F896B6BEC798}" dt="2019-10-02T14:21:02.411" v="10" actId="20577"/>
          <ac:spMkLst>
            <pc:docMk/>
            <pc:sldMk cId="1283663360" sldId="274"/>
            <ac:spMk id="9" creationId="{F15DE24D-1CE6-43A0-AC4B-BFD77F6460B7}"/>
          </ac:spMkLst>
        </pc:spChg>
      </pc:sldChg>
      <pc:sldChg chg="modSp">
        <pc:chgData name="Ralf Schaefer" userId="33e27100-fb9b-4eec-9f46-f2f114ad947e" providerId="ADAL" clId="{8A4FE3EB-E1F7-4B00-97F0-F896B6BEC798}" dt="2019-10-02T14:24:36.544" v="116" actId="20577"/>
        <pc:sldMkLst>
          <pc:docMk/>
          <pc:sldMk cId="867281615" sldId="315"/>
        </pc:sldMkLst>
        <pc:spChg chg="mod">
          <ac:chgData name="Ralf Schaefer" userId="33e27100-fb9b-4eec-9f46-f2f114ad947e" providerId="ADAL" clId="{8A4FE3EB-E1F7-4B00-97F0-F896B6BEC798}" dt="2019-10-02T14:24:36.544" v="116" actId="20577"/>
          <ac:spMkLst>
            <pc:docMk/>
            <pc:sldMk cId="867281615" sldId="315"/>
            <ac:spMk id="3" creationId="{4F0B2B5C-8288-4F0A-903D-3F7C2469B62B}"/>
          </ac:spMkLst>
        </pc:spChg>
      </pc:sldChg>
      <pc:sldChg chg="modSp">
        <pc:chgData name="Ralf Schaefer" userId="33e27100-fb9b-4eec-9f46-f2f114ad947e" providerId="ADAL" clId="{8A4FE3EB-E1F7-4B00-97F0-F896B6BEC798}" dt="2019-10-02T14:26:36.598" v="255" actId="20577"/>
        <pc:sldMkLst>
          <pc:docMk/>
          <pc:sldMk cId="3408041058" sldId="316"/>
        </pc:sldMkLst>
        <pc:spChg chg="mod">
          <ac:chgData name="Ralf Schaefer" userId="33e27100-fb9b-4eec-9f46-f2f114ad947e" providerId="ADAL" clId="{8A4FE3EB-E1F7-4B00-97F0-F896B6BEC798}" dt="2019-10-02T14:26:36.598" v="255" actId="20577"/>
          <ac:spMkLst>
            <pc:docMk/>
            <pc:sldMk cId="3408041058" sldId="316"/>
            <ac:spMk id="3" creationId="{4F0B2B5C-8288-4F0A-903D-3F7C2469B62B}"/>
          </ac:spMkLst>
        </pc:spChg>
      </pc:sldChg>
      <pc:sldChg chg="delSp modSp">
        <pc:chgData name="Ralf Schaefer" userId="33e27100-fb9b-4eec-9f46-f2f114ad947e" providerId="ADAL" clId="{8A4FE3EB-E1F7-4B00-97F0-F896B6BEC798}" dt="2019-10-04T09:32:04.572" v="4278" actId="20577"/>
        <pc:sldMkLst>
          <pc:docMk/>
          <pc:sldMk cId="730622214" sldId="317"/>
        </pc:sldMkLst>
        <pc:spChg chg="mod">
          <ac:chgData name="Ralf Schaefer" userId="33e27100-fb9b-4eec-9f46-f2f114ad947e" providerId="ADAL" clId="{8A4FE3EB-E1F7-4B00-97F0-F896B6BEC798}" dt="2019-10-04T09:32:04.572" v="4278" actId="20577"/>
          <ac:spMkLst>
            <pc:docMk/>
            <pc:sldMk cId="730622214" sldId="317"/>
            <ac:spMk id="3" creationId="{00C1F438-AA2F-4013-BB6B-5456E7AD3B1F}"/>
          </ac:spMkLst>
        </pc:spChg>
        <pc:spChg chg="del">
          <ac:chgData name="Ralf Schaefer" userId="33e27100-fb9b-4eec-9f46-f2f114ad947e" providerId="ADAL" clId="{8A4FE3EB-E1F7-4B00-97F0-F896B6BEC798}" dt="2019-10-02T14:23:26.011" v="55" actId="478"/>
          <ac:spMkLst>
            <pc:docMk/>
            <pc:sldMk cId="730622214" sldId="317"/>
            <ac:spMk id="4" creationId="{7494A752-0DC7-40EF-9BE6-7BCA98DF65CD}"/>
          </ac:spMkLst>
        </pc:spChg>
      </pc:sldChg>
      <pc:sldChg chg="delSp modSp">
        <pc:chgData name="Ralf Schaefer" userId="33e27100-fb9b-4eec-9f46-f2f114ad947e" providerId="ADAL" clId="{8A4FE3EB-E1F7-4B00-97F0-F896B6BEC798}" dt="2019-10-04T09:32:32.589" v="4357" actId="20577"/>
        <pc:sldMkLst>
          <pc:docMk/>
          <pc:sldMk cId="3616415321" sldId="318"/>
        </pc:sldMkLst>
        <pc:spChg chg="mod">
          <ac:chgData name="Ralf Schaefer" userId="33e27100-fb9b-4eec-9f46-f2f114ad947e" providerId="ADAL" clId="{8A4FE3EB-E1F7-4B00-97F0-F896B6BEC798}" dt="2019-10-04T09:32:32.589" v="4357" actId="20577"/>
          <ac:spMkLst>
            <pc:docMk/>
            <pc:sldMk cId="3616415321" sldId="318"/>
            <ac:spMk id="3" creationId="{F0498D70-1C82-495E-B25B-7CB3E2F8DA5D}"/>
          </ac:spMkLst>
        </pc:spChg>
        <pc:spChg chg="del">
          <ac:chgData name="Ralf Schaefer" userId="33e27100-fb9b-4eec-9f46-f2f114ad947e" providerId="ADAL" clId="{8A4FE3EB-E1F7-4B00-97F0-F896B6BEC798}" dt="2019-10-04T09:27:25.155" v="4132" actId="478"/>
          <ac:spMkLst>
            <pc:docMk/>
            <pc:sldMk cId="3616415321" sldId="318"/>
            <ac:spMk id="4" creationId="{789DAA71-FE1B-4FA4-B291-C8CA0D7CC21D}"/>
          </ac:spMkLst>
        </pc:spChg>
      </pc:sldChg>
      <pc:sldChg chg="modSp">
        <pc:chgData name="Ralf Schaefer" userId="33e27100-fb9b-4eec-9f46-f2f114ad947e" providerId="ADAL" clId="{8A4FE3EB-E1F7-4B00-97F0-F896B6BEC798}" dt="2019-10-04T09:37:00.885" v="4549" actId="6549"/>
        <pc:sldMkLst>
          <pc:docMk/>
          <pc:sldMk cId="2473249169" sldId="1214"/>
        </pc:sldMkLst>
        <pc:spChg chg="mod">
          <ac:chgData name="Ralf Schaefer" userId="33e27100-fb9b-4eec-9f46-f2f114ad947e" providerId="ADAL" clId="{8A4FE3EB-E1F7-4B00-97F0-F896B6BEC798}" dt="2019-10-04T09:37:00.885" v="4549" actId="6549"/>
          <ac:spMkLst>
            <pc:docMk/>
            <pc:sldMk cId="2473249169" sldId="1214"/>
            <ac:spMk id="3" creationId="{06A46992-7421-400C-BE6F-40B14FDB7002}"/>
          </ac:spMkLst>
        </pc:spChg>
      </pc:sldChg>
      <pc:sldChg chg="modSp">
        <pc:chgData name="Ralf Schaefer" userId="33e27100-fb9b-4eec-9f46-f2f114ad947e" providerId="ADAL" clId="{8A4FE3EB-E1F7-4B00-97F0-F896B6BEC798}" dt="2019-10-03T16:26:14.991" v="3824" actId="20577"/>
        <pc:sldMkLst>
          <pc:docMk/>
          <pc:sldMk cId="2626075472" sldId="1219"/>
        </pc:sldMkLst>
        <pc:spChg chg="mod">
          <ac:chgData name="Ralf Schaefer" userId="33e27100-fb9b-4eec-9f46-f2f114ad947e" providerId="ADAL" clId="{8A4FE3EB-E1F7-4B00-97F0-F896B6BEC798}" dt="2019-10-03T16:26:14.991" v="3824" actId="20577"/>
          <ac:spMkLst>
            <pc:docMk/>
            <pc:sldMk cId="2626075472" sldId="1219"/>
            <ac:spMk id="3" creationId="{AEE4AE43-616F-4100-B8C1-6487AF4AC27A}"/>
          </ac:spMkLst>
        </pc:spChg>
      </pc:sldChg>
      <pc:sldChg chg="modSp">
        <pc:chgData name="Ralf Schaefer" userId="33e27100-fb9b-4eec-9f46-f2f114ad947e" providerId="ADAL" clId="{8A4FE3EB-E1F7-4B00-97F0-F896B6BEC798}" dt="2019-10-03T16:30:23.796" v="3996" actId="20577"/>
        <pc:sldMkLst>
          <pc:docMk/>
          <pc:sldMk cId="3223844967" sldId="1222"/>
        </pc:sldMkLst>
        <pc:spChg chg="mod">
          <ac:chgData name="Ralf Schaefer" userId="33e27100-fb9b-4eec-9f46-f2f114ad947e" providerId="ADAL" clId="{8A4FE3EB-E1F7-4B00-97F0-F896B6BEC798}" dt="2019-10-03T16:30:23.796" v="3996" actId="20577"/>
          <ac:spMkLst>
            <pc:docMk/>
            <pc:sldMk cId="3223844967" sldId="1222"/>
            <ac:spMk id="3" creationId="{6C4999B6-3B50-4A16-985B-C45A83CB5447}"/>
          </ac:spMkLst>
        </pc:spChg>
      </pc:sldChg>
      <pc:sldChg chg="modSp">
        <pc:chgData name="Ralf Schaefer" userId="33e27100-fb9b-4eec-9f46-f2f114ad947e" providerId="ADAL" clId="{8A4FE3EB-E1F7-4B00-97F0-F896B6BEC798}" dt="2019-10-04T09:37:19.557" v="4556" actId="20577"/>
        <pc:sldMkLst>
          <pc:docMk/>
          <pc:sldMk cId="1951909138" sldId="1251"/>
        </pc:sldMkLst>
        <pc:spChg chg="mod">
          <ac:chgData name="Ralf Schaefer" userId="33e27100-fb9b-4eec-9f46-f2f114ad947e" providerId="ADAL" clId="{8A4FE3EB-E1F7-4B00-97F0-F896B6BEC798}" dt="2019-10-04T09:37:19.557" v="4556" actId="20577"/>
          <ac:spMkLst>
            <pc:docMk/>
            <pc:sldMk cId="1951909138" sldId="1251"/>
            <ac:spMk id="3" creationId="{06A46992-7421-400C-BE6F-40B14FDB7002}"/>
          </ac:spMkLst>
        </pc:spChg>
      </pc:sldChg>
      <pc:sldChg chg="modSp">
        <pc:chgData name="Ralf Schaefer" userId="33e27100-fb9b-4eec-9f46-f2f114ad947e" providerId="ADAL" clId="{8A4FE3EB-E1F7-4B00-97F0-F896B6BEC798}" dt="2019-10-03T16:28:25.744" v="3964" actId="20577"/>
        <pc:sldMkLst>
          <pc:docMk/>
          <pc:sldMk cId="1943514030" sldId="1252"/>
        </pc:sldMkLst>
        <pc:spChg chg="mod">
          <ac:chgData name="Ralf Schaefer" userId="33e27100-fb9b-4eec-9f46-f2f114ad947e" providerId="ADAL" clId="{8A4FE3EB-E1F7-4B00-97F0-F896B6BEC798}" dt="2019-10-03T16:28:25.744" v="3964" actId="20577"/>
          <ac:spMkLst>
            <pc:docMk/>
            <pc:sldMk cId="1943514030" sldId="1252"/>
            <ac:spMk id="3" creationId="{1DBC46FA-5AAF-477F-BF9B-64A7F5FA7FCE}"/>
          </ac:spMkLst>
        </pc:spChg>
      </pc:sldChg>
      <pc:sldChg chg="modSp">
        <pc:chgData name="Ralf Schaefer" userId="33e27100-fb9b-4eec-9f46-f2f114ad947e" providerId="ADAL" clId="{8A4FE3EB-E1F7-4B00-97F0-F896B6BEC798}" dt="2019-10-03T16:32:52.548" v="4128" actId="20577"/>
        <pc:sldMkLst>
          <pc:docMk/>
          <pc:sldMk cId="2739843495" sldId="1253"/>
        </pc:sldMkLst>
        <pc:spChg chg="mod">
          <ac:chgData name="Ralf Schaefer" userId="33e27100-fb9b-4eec-9f46-f2f114ad947e" providerId="ADAL" clId="{8A4FE3EB-E1F7-4B00-97F0-F896B6BEC798}" dt="2019-10-03T16:32:52.548" v="4128" actId="20577"/>
          <ac:spMkLst>
            <pc:docMk/>
            <pc:sldMk cId="2739843495" sldId="1253"/>
            <ac:spMk id="3" creationId="{6C4999B6-3B50-4A16-985B-C45A83CB5447}"/>
          </ac:spMkLst>
        </pc:spChg>
      </pc:sldChg>
      <pc:sldChg chg="del">
        <pc:chgData name="Ralf Schaefer" userId="33e27100-fb9b-4eec-9f46-f2f114ad947e" providerId="ADAL" clId="{8A4FE3EB-E1F7-4B00-97F0-F896B6BEC798}" dt="2019-10-03T06:50:27.396" v="2675" actId="2696"/>
        <pc:sldMkLst>
          <pc:docMk/>
          <pc:sldMk cId="1901990044" sldId="1256"/>
        </pc:sldMkLst>
      </pc:sldChg>
      <pc:sldChg chg="addSp delSp modSp add">
        <pc:chgData name="Ralf Schaefer" userId="33e27100-fb9b-4eec-9f46-f2f114ad947e" providerId="ADAL" clId="{8A4FE3EB-E1F7-4B00-97F0-F896B6BEC798}" dt="2019-10-03T14:07:58.510" v="2678" actId="20577"/>
        <pc:sldMkLst>
          <pc:docMk/>
          <pc:sldMk cId="2120739857" sldId="1257"/>
        </pc:sldMkLst>
        <pc:spChg chg="mod">
          <ac:chgData name="Ralf Schaefer" userId="33e27100-fb9b-4eec-9f46-f2f114ad947e" providerId="ADAL" clId="{8A4FE3EB-E1F7-4B00-97F0-F896B6BEC798}" dt="2019-10-02T16:09:31.916" v="500"/>
          <ac:spMkLst>
            <pc:docMk/>
            <pc:sldMk cId="2120739857" sldId="1257"/>
            <ac:spMk id="2" creationId="{06C04D49-C67A-49D1-AAC4-24FAEE8B4070}"/>
          </ac:spMkLst>
        </pc:spChg>
        <pc:spChg chg="add del">
          <ac:chgData name="Ralf Schaefer" userId="33e27100-fb9b-4eec-9f46-f2f114ad947e" providerId="ADAL" clId="{8A4FE3EB-E1F7-4B00-97F0-F896B6BEC798}" dt="2019-10-02T16:43:28.319" v="518"/>
          <ac:spMkLst>
            <pc:docMk/>
            <pc:sldMk cId="2120739857" sldId="1257"/>
            <ac:spMk id="4" creationId="{6743769E-85B7-4A7A-9B17-52E62FE6E8B8}"/>
          </ac:spMkLst>
        </pc:spChg>
        <pc:spChg chg="add mod">
          <ac:chgData name="Ralf Schaefer" userId="33e27100-fb9b-4eec-9f46-f2f114ad947e" providerId="ADAL" clId="{8A4FE3EB-E1F7-4B00-97F0-F896B6BEC798}" dt="2019-10-02T16:46:22.629" v="536" actId="1076"/>
          <ac:spMkLst>
            <pc:docMk/>
            <pc:sldMk cId="2120739857" sldId="1257"/>
            <ac:spMk id="7" creationId="{318B16A3-0AB1-4751-A901-2DB947CB7B88}"/>
          </ac:spMkLst>
        </pc:spChg>
        <pc:graphicFrameChg chg="add del">
          <ac:chgData name="Ralf Schaefer" userId="33e27100-fb9b-4eec-9f46-f2f114ad947e" providerId="ADAL" clId="{8A4FE3EB-E1F7-4B00-97F0-F896B6BEC798}" dt="2019-10-02T16:43:26.252" v="516"/>
          <ac:graphicFrameMkLst>
            <pc:docMk/>
            <pc:sldMk cId="2120739857" sldId="1257"/>
            <ac:graphicFrameMk id="3" creationId="{8B92E3FA-5B3F-41AA-BE0E-F93BF4EAC434}"/>
          </ac:graphicFrameMkLst>
        </pc:graphicFrameChg>
        <pc:graphicFrameChg chg="add del">
          <ac:chgData name="Ralf Schaefer" userId="33e27100-fb9b-4eec-9f46-f2f114ad947e" providerId="ADAL" clId="{8A4FE3EB-E1F7-4B00-97F0-F896B6BEC798}" dt="2019-10-02T16:43:44.244" v="522"/>
          <ac:graphicFrameMkLst>
            <pc:docMk/>
            <pc:sldMk cId="2120739857" sldId="1257"/>
            <ac:graphicFrameMk id="5" creationId="{422EB0FA-C5BE-4246-9794-92EB3EF1EFA4}"/>
          </ac:graphicFrameMkLst>
        </pc:graphicFrameChg>
        <pc:graphicFrameChg chg="add mod modGraphic">
          <ac:chgData name="Ralf Schaefer" userId="33e27100-fb9b-4eec-9f46-f2f114ad947e" providerId="ADAL" clId="{8A4FE3EB-E1F7-4B00-97F0-F896B6BEC798}" dt="2019-10-03T14:07:58.510" v="2678" actId="20577"/>
          <ac:graphicFrameMkLst>
            <pc:docMk/>
            <pc:sldMk cId="2120739857" sldId="1257"/>
            <ac:graphicFrameMk id="6" creationId="{F83B9367-CDBA-41E0-8745-A2DD3975DEF2}"/>
          </ac:graphicFrameMkLst>
        </pc:graphicFrameChg>
      </pc:sldChg>
      <pc:sldChg chg="addSp delSp modSp add">
        <pc:chgData name="Ralf Schaefer" userId="33e27100-fb9b-4eec-9f46-f2f114ad947e" providerId="ADAL" clId="{8A4FE3EB-E1F7-4B00-97F0-F896B6BEC798}" dt="2019-10-03T15:57:43.520" v="2977" actId="20577"/>
        <pc:sldMkLst>
          <pc:docMk/>
          <pc:sldMk cId="3619671821" sldId="1258"/>
        </pc:sldMkLst>
        <pc:spChg chg="mod">
          <ac:chgData name="Ralf Schaefer" userId="33e27100-fb9b-4eec-9f46-f2f114ad947e" providerId="ADAL" clId="{8A4FE3EB-E1F7-4B00-97F0-F896B6BEC798}" dt="2019-10-02T16:09:56.349" v="502"/>
          <ac:spMkLst>
            <pc:docMk/>
            <pc:sldMk cId="3619671821" sldId="1258"/>
            <ac:spMk id="2" creationId="{7D97CB1A-B0D4-4E4B-A525-0E88D95F6725}"/>
          </ac:spMkLst>
        </pc:spChg>
        <pc:spChg chg="add mod">
          <ac:chgData name="Ralf Schaefer" userId="33e27100-fb9b-4eec-9f46-f2f114ad947e" providerId="ADAL" clId="{8A4FE3EB-E1F7-4B00-97F0-F896B6BEC798}" dt="2019-10-02T16:48:57.373" v="552" actId="1076"/>
          <ac:spMkLst>
            <pc:docMk/>
            <pc:sldMk cId="3619671821" sldId="1258"/>
            <ac:spMk id="5" creationId="{31DE65D0-B8E4-4113-B643-E4F567C234D3}"/>
          </ac:spMkLst>
        </pc:spChg>
        <pc:graphicFrameChg chg="add del">
          <ac:chgData name="Ralf Schaefer" userId="33e27100-fb9b-4eec-9f46-f2f114ad947e" providerId="ADAL" clId="{8A4FE3EB-E1F7-4B00-97F0-F896B6BEC798}" dt="2019-10-02T16:47:53.413" v="538"/>
          <ac:graphicFrameMkLst>
            <pc:docMk/>
            <pc:sldMk cId="3619671821" sldId="1258"/>
            <ac:graphicFrameMk id="3" creationId="{D0FB49BC-64BF-4C71-836F-19A6EFC128C5}"/>
          </ac:graphicFrameMkLst>
        </pc:graphicFrameChg>
        <pc:graphicFrameChg chg="add mod modGraphic">
          <ac:chgData name="Ralf Schaefer" userId="33e27100-fb9b-4eec-9f46-f2f114ad947e" providerId="ADAL" clId="{8A4FE3EB-E1F7-4B00-97F0-F896B6BEC798}" dt="2019-10-03T15:57:43.520" v="2977" actId="20577"/>
          <ac:graphicFrameMkLst>
            <pc:docMk/>
            <pc:sldMk cId="3619671821" sldId="1258"/>
            <ac:graphicFrameMk id="4" creationId="{F77964B4-84CE-445B-BCA3-29C96A874534}"/>
          </ac:graphicFrameMkLst>
        </pc:graphicFrameChg>
      </pc:sldChg>
      <pc:sldChg chg="addSp delSp modSp add">
        <pc:chgData name="Ralf Schaefer" userId="33e27100-fb9b-4eec-9f46-f2f114ad947e" providerId="ADAL" clId="{8A4FE3EB-E1F7-4B00-97F0-F896B6BEC798}" dt="2019-10-03T15:58:02.345" v="2987" actId="20577"/>
        <pc:sldMkLst>
          <pc:docMk/>
          <pc:sldMk cId="4203918051" sldId="1259"/>
        </pc:sldMkLst>
        <pc:spChg chg="mod">
          <ac:chgData name="Ralf Schaefer" userId="33e27100-fb9b-4eec-9f46-f2f114ad947e" providerId="ADAL" clId="{8A4FE3EB-E1F7-4B00-97F0-F896B6BEC798}" dt="2019-10-02T16:10:11.821" v="504"/>
          <ac:spMkLst>
            <pc:docMk/>
            <pc:sldMk cId="4203918051" sldId="1259"/>
            <ac:spMk id="2" creationId="{B45D0202-5E21-4103-A4D6-5620F795D1F5}"/>
          </ac:spMkLst>
        </pc:spChg>
        <pc:graphicFrameChg chg="add del">
          <ac:chgData name="Ralf Schaefer" userId="33e27100-fb9b-4eec-9f46-f2f114ad947e" providerId="ADAL" clId="{8A4FE3EB-E1F7-4B00-97F0-F896B6BEC798}" dt="2019-10-02T16:50:04.345" v="554"/>
          <ac:graphicFrameMkLst>
            <pc:docMk/>
            <pc:sldMk cId="4203918051" sldId="1259"/>
            <ac:graphicFrameMk id="3" creationId="{6B83625D-FB80-4E4D-B492-C0C5FA56B918}"/>
          </ac:graphicFrameMkLst>
        </pc:graphicFrameChg>
        <pc:graphicFrameChg chg="add mod modGraphic">
          <ac:chgData name="Ralf Schaefer" userId="33e27100-fb9b-4eec-9f46-f2f114ad947e" providerId="ADAL" clId="{8A4FE3EB-E1F7-4B00-97F0-F896B6BEC798}" dt="2019-10-03T15:58:02.345" v="2987" actId="20577"/>
          <ac:graphicFrameMkLst>
            <pc:docMk/>
            <pc:sldMk cId="4203918051" sldId="1259"/>
            <ac:graphicFrameMk id="4" creationId="{CC4CAB37-6ECD-4395-8DFA-67D70A34709A}"/>
          </ac:graphicFrameMkLst>
        </pc:graphicFrameChg>
      </pc:sldChg>
      <pc:sldChg chg="addSp delSp modSp add">
        <pc:chgData name="Ralf Schaefer" userId="33e27100-fb9b-4eec-9f46-f2f114ad947e" providerId="ADAL" clId="{8A4FE3EB-E1F7-4B00-97F0-F896B6BEC798}" dt="2019-10-03T15:59:01.818" v="3031" actId="20577"/>
        <pc:sldMkLst>
          <pc:docMk/>
          <pc:sldMk cId="1554624759" sldId="1260"/>
        </pc:sldMkLst>
        <pc:spChg chg="mod">
          <ac:chgData name="Ralf Schaefer" userId="33e27100-fb9b-4eec-9f46-f2f114ad947e" providerId="ADAL" clId="{8A4FE3EB-E1F7-4B00-97F0-F896B6BEC798}" dt="2019-10-02T16:10:31.853" v="506"/>
          <ac:spMkLst>
            <pc:docMk/>
            <pc:sldMk cId="1554624759" sldId="1260"/>
            <ac:spMk id="2" creationId="{5CED711E-4F5C-4E72-89A3-1423EEB58737}"/>
          </ac:spMkLst>
        </pc:spChg>
        <pc:spChg chg="add mod">
          <ac:chgData name="Ralf Schaefer" userId="33e27100-fb9b-4eec-9f46-f2f114ad947e" providerId="ADAL" clId="{8A4FE3EB-E1F7-4B00-97F0-F896B6BEC798}" dt="2019-10-02T16:57:31.349" v="582" actId="1076"/>
          <ac:spMkLst>
            <pc:docMk/>
            <pc:sldMk cId="1554624759" sldId="1260"/>
            <ac:spMk id="5" creationId="{11077A4E-B22D-42F4-8467-CA8FFF2AA2DD}"/>
          </ac:spMkLst>
        </pc:spChg>
        <pc:graphicFrameChg chg="add del">
          <ac:chgData name="Ralf Schaefer" userId="33e27100-fb9b-4eec-9f46-f2f114ad947e" providerId="ADAL" clId="{8A4FE3EB-E1F7-4B00-97F0-F896B6BEC798}" dt="2019-10-02T16:56:27.975" v="567"/>
          <ac:graphicFrameMkLst>
            <pc:docMk/>
            <pc:sldMk cId="1554624759" sldId="1260"/>
            <ac:graphicFrameMk id="3" creationId="{8A8F33D4-E40F-449A-827F-503C17E389F7}"/>
          </ac:graphicFrameMkLst>
        </pc:graphicFrameChg>
        <pc:graphicFrameChg chg="add mod modGraphic">
          <ac:chgData name="Ralf Schaefer" userId="33e27100-fb9b-4eec-9f46-f2f114ad947e" providerId="ADAL" clId="{8A4FE3EB-E1F7-4B00-97F0-F896B6BEC798}" dt="2019-10-03T15:59:01.818" v="3031" actId="20577"/>
          <ac:graphicFrameMkLst>
            <pc:docMk/>
            <pc:sldMk cId="1554624759" sldId="1260"/>
            <ac:graphicFrameMk id="4" creationId="{BD4C6585-BA16-414D-80FB-C112E769D739}"/>
          </ac:graphicFrameMkLst>
        </pc:graphicFrameChg>
      </pc:sldChg>
      <pc:sldChg chg="addSp delSp modSp add">
        <pc:chgData name="Ralf Schaefer" userId="33e27100-fb9b-4eec-9f46-f2f114ad947e" providerId="ADAL" clId="{8A4FE3EB-E1F7-4B00-97F0-F896B6BEC798}" dt="2019-10-03T05:58:40.429" v="951" actId="20577"/>
        <pc:sldMkLst>
          <pc:docMk/>
          <pc:sldMk cId="278723743" sldId="1261"/>
        </pc:sldMkLst>
        <pc:spChg chg="mod">
          <ac:chgData name="Ralf Schaefer" userId="33e27100-fb9b-4eec-9f46-f2f114ad947e" providerId="ADAL" clId="{8A4FE3EB-E1F7-4B00-97F0-F896B6BEC798}" dt="2019-10-02T16:10:55.387" v="508"/>
          <ac:spMkLst>
            <pc:docMk/>
            <pc:sldMk cId="278723743" sldId="1261"/>
            <ac:spMk id="2" creationId="{C009A2A8-CF10-4DEA-81A4-C6E755B4ABE3}"/>
          </ac:spMkLst>
        </pc:spChg>
        <pc:spChg chg="add mod">
          <ac:chgData name="Ralf Schaefer" userId="33e27100-fb9b-4eec-9f46-f2f114ad947e" providerId="ADAL" clId="{8A4FE3EB-E1F7-4B00-97F0-F896B6BEC798}" dt="2019-10-03T05:56:55.255" v="919" actId="1076"/>
          <ac:spMkLst>
            <pc:docMk/>
            <pc:sldMk cId="278723743" sldId="1261"/>
            <ac:spMk id="5" creationId="{D2AFB07B-B283-4B82-AEE0-C467F4E33FCC}"/>
          </ac:spMkLst>
        </pc:spChg>
        <pc:graphicFrameChg chg="add del">
          <ac:chgData name="Ralf Schaefer" userId="33e27100-fb9b-4eec-9f46-f2f114ad947e" providerId="ADAL" clId="{8A4FE3EB-E1F7-4B00-97F0-F896B6BEC798}" dt="2019-10-03T05:55:36.139" v="899"/>
          <ac:graphicFrameMkLst>
            <pc:docMk/>
            <pc:sldMk cId="278723743" sldId="1261"/>
            <ac:graphicFrameMk id="3" creationId="{2458AA3B-2EBF-4257-B0C2-8B03B8728AFD}"/>
          </ac:graphicFrameMkLst>
        </pc:graphicFrameChg>
        <pc:graphicFrameChg chg="add mod modGraphic">
          <ac:chgData name="Ralf Schaefer" userId="33e27100-fb9b-4eec-9f46-f2f114ad947e" providerId="ADAL" clId="{8A4FE3EB-E1F7-4B00-97F0-F896B6BEC798}" dt="2019-10-03T05:58:40.429" v="951" actId="20577"/>
          <ac:graphicFrameMkLst>
            <pc:docMk/>
            <pc:sldMk cId="278723743" sldId="1261"/>
            <ac:graphicFrameMk id="4" creationId="{98A9B233-D81F-481E-9BD1-21066F73DC4E}"/>
          </ac:graphicFrameMkLst>
        </pc:graphicFrameChg>
      </pc:sldChg>
      <pc:sldChg chg="addSp delSp modSp add">
        <pc:chgData name="Ralf Schaefer" userId="33e27100-fb9b-4eec-9f46-f2f114ad947e" providerId="ADAL" clId="{8A4FE3EB-E1F7-4B00-97F0-F896B6BEC798}" dt="2019-10-03T16:02:10.176" v="3034" actId="1076"/>
        <pc:sldMkLst>
          <pc:docMk/>
          <pc:sldMk cId="1371711877" sldId="1262"/>
        </pc:sldMkLst>
        <pc:spChg chg="mod">
          <ac:chgData name="Ralf Schaefer" userId="33e27100-fb9b-4eec-9f46-f2f114ad947e" providerId="ADAL" clId="{8A4FE3EB-E1F7-4B00-97F0-F896B6BEC798}" dt="2019-10-02T16:11:16.013" v="510"/>
          <ac:spMkLst>
            <pc:docMk/>
            <pc:sldMk cId="1371711877" sldId="1262"/>
            <ac:spMk id="2" creationId="{ACE4BC3A-75B7-4404-81BF-6693F0E92886}"/>
          </ac:spMkLst>
        </pc:spChg>
        <pc:spChg chg="add mod">
          <ac:chgData name="Ralf Schaefer" userId="33e27100-fb9b-4eec-9f46-f2f114ad947e" providerId="ADAL" clId="{8A4FE3EB-E1F7-4B00-97F0-F896B6BEC798}" dt="2019-10-03T16:02:10.176" v="3034" actId="1076"/>
          <ac:spMkLst>
            <pc:docMk/>
            <pc:sldMk cId="1371711877" sldId="1262"/>
            <ac:spMk id="5" creationId="{A955FF8A-C9C2-4FAB-BF64-88B437C3BFD5}"/>
          </ac:spMkLst>
        </pc:spChg>
        <pc:graphicFrameChg chg="add del">
          <ac:chgData name="Ralf Schaefer" userId="33e27100-fb9b-4eec-9f46-f2f114ad947e" providerId="ADAL" clId="{8A4FE3EB-E1F7-4B00-97F0-F896B6BEC798}" dt="2019-10-02T16:58:47.028" v="584"/>
          <ac:graphicFrameMkLst>
            <pc:docMk/>
            <pc:sldMk cId="1371711877" sldId="1262"/>
            <ac:graphicFrameMk id="3" creationId="{6CE13552-33A7-4143-B562-F33E061CE18D}"/>
          </ac:graphicFrameMkLst>
        </pc:graphicFrameChg>
        <pc:graphicFrameChg chg="add mod modGraphic">
          <ac:chgData name="Ralf Schaefer" userId="33e27100-fb9b-4eec-9f46-f2f114ad947e" providerId="ADAL" clId="{8A4FE3EB-E1F7-4B00-97F0-F896B6BEC798}" dt="2019-10-03T05:39:36.249" v="895" actId="20577"/>
          <ac:graphicFrameMkLst>
            <pc:docMk/>
            <pc:sldMk cId="1371711877" sldId="1262"/>
            <ac:graphicFrameMk id="4" creationId="{03439591-557E-4298-A03F-CECDA3D3CBBE}"/>
          </ac:graphicFrameMkLst>
        </pc:graphicFrameChg>
      </pc:sldChg>
      <pc:sldChg chg="addSp delSp modSp add">
        <pc:chgData name="Ralf Schaefer" userId="33e27100-fb9b-4eec-9f46-f2f114ad947e" providerId="ADAL" clId="{8A4FE3EB-E1F7-4B00-97F0-F896B6BEC798}" dt="2019-10-04T09:33:42.239" v="4412" actId="20577"/>
        <pc:sldMkLst>
          <pc:docMk/>
          <pc:sldMk cId="2351113548" sldId="1263"/>
        </pc:sldMkLst>
        <pc:spChg chg="mod">
          <ac:chgData name="Ralf Schaefer" userId="33e27100-fb9b-4eec-9f46-f2f114ad947e" providerId="ADAL" clId="{8A4FE3EB-E1F7-4B00-97F0-F896B6BEC798}" dt="2019-10-02T16:11:32.059" v="512"/>
          <ac:spMkLst>
            <pc:docMk/>
            <pc:sldMk cId="2351113548" sldId="1263"/>
            <ac:spMk id="2" creationId="{77C6E238-DFD4-48AF-9338-E767BDDAB45A}"/>
          </ac:spMkLst>
        </pc:spChg>
        <pc:spChg chg="add mod">
          <ac:chgData name="Ralf Schaefer" userId="33e27100-fb9b-4eec-9f46-f2f114ad947e" providerId="ADAL" clId="{8A4FE3EB-E1F7-4B00-97F0-F896B6BEC798}" dt="2019-10-04T09:33:42.239" v="4412" actId="20577"/>
          <ac:spMkLst>
            <pc:docMk/>
            <pc:sldMk cId="2351113548" sldId="1263"/>
            <ac:spMk id="5" creationId="{8EA8C145-79DB-4011-BA72-D39CC3EF905C}"/>
          </ac:spMkLst>
        </pc:spChg>
        <pc:graphicFrameChg chg="add del">
          <ac:chgData name="Ralf Schaefer" userId="33e27100-fb9b-4eec-9f46-f2f114ad947e" providerId="ADAL" clId="{8A4FE3EB-E1F7-4B00-97F0-F896B6BEC798}" dt="2019-10-02T17:01:16.484" v="602"/>
          <ac:graphicFrameMkLst>
            <pc:docMk/>
            <pc:sldMk cId="2351113548" sldId="1263"/>
            <ac:graphicFrameMk id="3" creationId="{00FA936B-052D-4D68-94AC-DA32DD4AD8FD}"/>
          </ac:graphicFrameMkLst>
        </pc:graphicFrameChg>
        <pc:graphicFrameChg chg="add mod modGraphic">
          <ac:chgData name="Ralf Schaefer" userId="33e27100-fb9b-4eec-9f46-f2f114ad947e" providerId="ADAL" clId="{8A4FE3EB-E1F7-4B00-97F0-F896B6BEC798}" dt="2019-10-03T05:39:56.952" v="897" actId="120"/>
          <ac:graphicFrameMkLst>
            <pc:docMk/>
            <pc:sldMk cId="2351113548" sldId="1263"/>
            <ac:graphicFrameMk id="4" creationId="{BB9B9C0A-BCF6-4A7A-839B-265D6417242B}"/>
          </ac:graphicFrameMkLst>
        </pc:graphicFrameChg>
      </pc:sldChg>
      <pc:sldChg chg="addSp delSp modSp add">
        <pc:chgData name="Ralf Schaefer" userId="33e27100-fb9b-4eec-9f46-f2f114ad947e" providerId="ADAL" clId="{8A4FE3EB-E1F7-4B00-97F0-F896B6BEC798}" dt="2019-10-04T09:33:57.431" v="4467" actId="20577"/>
        <pc:sldMkLst>
          <pc:docMk/>
          <pc:sldMk cId="2016282405" sldId="1264"/>
        </pc:sldMkLst>
        <pc:spChg chg="mod">
          <ac:chgData name="Ralf Schaefer" userId="33e27100-fb9b-4eec-9f46-f2f114ad947e" providerId="ADAL" clId="{8A4FE3EB-E1F7-4B00-97F0-F896B6BEC798}" dt="2019-10-02T16:12:18.987" v="514"/>
          <ac:spMkLst>
            <pc:docMk/>
            <pc:sldMk cId="2016282405" sldId="1264"/>
            <ac:spMk id="2" creationId="{A69291F3-4A28-4C67-B083-A00032B7F80B}"/>
          </ac:spMkLst>
        </pc:spChg>
        <pc:spChg chg="add mod">
          <ac:chgData name="Ralf Schaefer" userId="33e27100-fb9b-4eec-9f46-f2f114ad947e" providerId="ADAL" clId="{8A4FE3EB-E1F7-4B00-97F0-F896B6BEC798}" dt="2019-10-04T09:33:57.431" v="4467" actId="20577"/>
          <ac:spMkLst>
            <pc:docMk/>
            <pc:sldMk cId="2016282405" sldId="1264"/>
            <ac:spMk id="5" creationId="{E7DA5CBE-BD18-4052-8224-A4DC5D85651D}"/>
          </ac:spMkLst>
        </pc:spChg>
        <pc:graphicFrameChg chg="add del">
          <ac:chgData name="Ralf Schaefer" userId="33e27100-fb9b-4eec-9f46-f2f114ad947e" providerId="ADAL" clId="{8A4FE3EB-E1F7-4B00-97F0-F896B6BEC798}" dt="2019-10-02T17:03:06.916" v="618"/>
          <ac:graphicFrameMkLst>
            <pc:docMk/>
            <pc:sldMk cId="2016282405" sldId="1264"/>
            <ac:graphicFrameMk id="3" creationId="{C141ABD2-7020-4F82-B94A-B1E27605847A}"/>
          </ac:graphicFrameMkLst>
        </pc:graphicFrameChg>
        <pc:graphicFrameChg chg="add mod modGraphic">
          <ac:chgData name="Ralf Schaefer" userId="33e27100-fb9b-4eec-9f46-f2f114ad947e" providerId="ADAL" clId="{8A4FE3EB-E1F7-4B00-97F0-F896B6BEC798}" dt="2019-10-03T16:07:00.551" v="3051" actId="20577"/>
          <ac:graphicFrameMkLst>
            <pc:docMk/>
            <pc:sldMk cId="2016282405" sldId="1264"/>
            <ac:graphicFrameMk id="4" creationId="{717645B8-EC59-480A-9F04-D5B67EA07F09}"/>
          </ac:graphicFrameMkLst>
        </pc:graphicFrameChg>
      </pc:sldChg>
      <pc:sldChg chg="addSp delSp modSp add">
        <pc:chgData name="Ralf Schaefer" userId="33e27100-fb9b-4eec-9f46-f2f114ad947e" providerId="ADAL" clId="{8A4FE3EB-E1F7-4B00-97F0-F896B6BEC798}" dt="2019-10-03T16:07:56.310" v="3086" actId="20577"/>
        <pc:sldMkLst>
          <pc:docMk/>
          <pc:sldMk cId="391141853" sldId="1265"/>
        </pc:sldMkLst>
        <pc:spChg chg="mod">
          <ac:chgData name="Ralf Schaefer" userId="33e27100-fb9b-4eec-9f46-f2f114ad947e" providerId="ADAL" clId="{8A4FE3EB-E1F7-4B00-97F0-F896B6BEC798}" dt="2019-10-02T17:04:56.772" v="635"/>
          <ac:spMkLst>
            <pc:docMk/>
            <pc:sldMk cId="391141853" sldId="1265"/>
            <ac:spMk id="2" creationId="{0431D563-DA91-40E0-8A86-FF2E582BF284}"/>
          </ac:spMkLst>
        </pc:spChg>
        <pc:spChg chg="add mod">
          <ac:chgData name="Ralf Schaefer" userId="33e27100-fb9b-4eec-9f46-f2f114ad947e" providerId="ADAL" clId="{8A4FE3EB-E1F7-4B00-97F0-F896B6BEC798}" dt="2019-10-02T17:06:18.405" v="649" actId="1076"/>
          <ac:spMkLst>
            <pc:docMk/>
            <pc:sldMk cId="391141853" sldId="1265"/>
            <ac:spMk id="5" creationId="{582D1812-A0B6-4CAF-A9CB-0BDAB26D1CA1}"/>
          </ac:spMkLst>
        </pc:spChg>
        <pc:graphicFrameChg chg="add del">
          <ac:chgData name="Ralf Schaefer" userId="33e27100-fb9b-4eec-9f46-f2f114ad947e" providerId="ADAL" clId="{8A4FE3EB-E1F7-4B00-97F0-F896B6BEC798}" dt="2019-10-02T17:05:27.007" v="637"/>
          <ac:graphicFrameMkLst>
            <pc:docMk/>
            <pc:sldMk cId="391141853" sldId="1265"/>
            <ac:graphicFrameMk id="3" creationId="{45B535C1-DB5D-4FC8-ADFC-B83E5BDCB021}"/>
          </ac:graphicFrameMkLst>
        </pc:graphicFrameChg>
        <pc:graphicFrameChg chg="add mod modGraphic">
          <ac:chgData name="Ralf Schaefer" userId="33e27100-fb9b-4eec-9f46-f2f114ad947e" providerId="ADAL" clId="{8A4FE3EB-E1F7-4B00-97F0-F896B6BEC798}" dt="2019-10-03T16:07:56.310" v="3086" actId="20577"/>
          <ac:graphicFrameMkLst>
            <pc:docMk/>
            <pc:sldMk cId="391141853" sldId="1265"/>
            <ac:graphicFrameMk id="4" creationId="{FB61ACDE-E69D-4BFC-8CA2-BCD0B683EFD1}"/>
          </ac:graphicFrameMkLst>
        </pc:graphicFrameChg>
      </pc:sldChg>
      <pc:sldChg chg="addSp delSp modSp add">
        <pc:chgData name="Ralf Schaefer" userId="33e27100-fb9b-4eec-9f46-f2f114ad947e" providerId="ADAL" clId="{8A4FE3EB-E1F7-4B00-97F0-F896B6BEC798}" dt="2019-10-04T09:34:46.387" v="4493" actId="20577"/>
        <pc:sldMkLst>
          <pc:docMk/>
          <pc:sldMk cId="3754988835" sldId="1266"/>
        </pc:sldMkLst>
        <pc:spChg chg="mod">
          <ac:chgData name="Ralf Schaefer" userId="33e27100-fb9b-4eec-9f46-f2f114ad947e" providerId="ADAL" clId="{8A4FE3EB-E1F7-4B00-97F0-F896B6BEC798}" dt="2019-10-02T17:06:43.331" v="651"/>
          <ac:spMkLst>
            <pc:docMk/>
            <pc:sldMk cId="3754988835" sldId="1266"/>
            <ac:spMk id="2" creationId="{F0AE467F-5D4C-4A1A-B8A6-A5AF7781908A}"/>
          </ac:spMkLst>
        </pc:spChg>
        <pc:spChg chg="add mod">
          <ac:chgData name="Ralf Schaefer" userId="33e27100-fb9b-4eec-9f46-f2f114ad947e" providerId="ADAL" clId="{8A4FE3EB-E1F7-4B00-97F0-F896B6BEC798}" dt="2019-10-02T17:08:12.230" v="668"/>
          <ac:spMkLst>
            <pc:docMk/>
            <pc:sldMk cId="3754988835" sldId="1266"/>
            <ac:spMk id="5" creationId="{532DA929-051F-4F6F-8FE7-884B544332BB}"/>
          </ac:spMkLst>
        </pc:spChg>
        <pc:graphicFrameChg chg="add del">
          <ac:chgData name="Ralf Schaefer" userId="33e27100-fb9b-4eec-9f46-f2f114ad947e" providerId="ADAL" clId="{8A4FE3EB-E1F7-4B00-97F0-F896B6BEC798}" dt="2019-10-02T17:07:22.853" v="653"/>
          <ac:graphicFrameMkLst>
            <pc:docMk/>
            <pc:sldMk cId="3754988835" sldId="1266"/>
            <ac:graphicFrameMk id="3" creationId="{A4968A14-6BEE-43E8-AB58-2F5D0990764D}"/>
          </ac:graphicFrameMkLst>
        </pc:graphicFrameChg>
        <pc:graphicFrameChg chg="add mod modGraphic">
          <ac:chgData name="Ralf Schaefer" userId="33e27100-fb9b-4eec-9f46-f2f114ad947e" providerId="ADAL" clId="{8A4FE3EB-E1F7-4B00-97F0-F896B6BEC798}" dt="2019-10-04T09:34:46.387" v="4493" actId="20577"/>
          <ac:graphicFrameMkLst>
            <pc:docMk/>
            <pc:sldMk cId="3754988835" sldId="1266"/>
            <ac:graphicFrameMk id="4" creationId="{B0DAD955-BC9E-408B-976C-42F9024E92C6}"/>
          </ac:graphicFrameMkLst>
        </pc:graphicFrameChg>
      </pc:sldChg>
      <pc:sldChg chg="addSp delSp modSp add">
        <pc:chgData name="Ralf Schaefer" userId="33e27100-fb9b-4eec-9f46-f2f114ad947e" providerId="ADAL" clId="{8A4FE3EB-E1F7-4B00-97F0-F896B6BEC798}" dt="2019-10-04T09:31:08.903" v="4209" actId="20577"/>
        <pc:sldMkLst>
          <pc:docMk/>
          <pc:sldMk cId="378256361" sldId="1267"/>
        </pc:sldMkLst>
        <pc:spChg chg="mod">
          <ac:chgData name="Ralf Schaefer" userId="33e27100-fb9b-4eec-9f46-f2f114ad947e" providerId="ADAL" clId="{8A4FE3EB-E1F7-4B00-97F0-F896B6BEC798}" dt="2019-10-02T17:09:08.099" v="670"/>
          <ac:spMkLst>
            <pc:docMk/>
            <pc:sldMk cId="378256361" sldId="1267"/>
            <ac:spMk id="2" creationId="{C1E4469D-6B7A-4AFC-A21B-DE9B6A3380EF}"/>
          </ac:spMkLst>
        </pc:spChg>
        <pc:spChg chg="add mod">
          <ac:chgData name="Ralf Schaefer" userId="33e27100-fb9b-4eec-9f46-f2f114ad947e" providerId="ADAL" clId="{8A4FE3EB-E1F7-4B00-97F0-F896B6BEC798}" dt="2019-10-02T17:10:19.301" v="685"/>
          <ac:spMkLst>
            <pc:docMk/>
            <pc:sldMk cId="378256361" sldId="1267"/>
            <ac:spMk id="5" creationId="{B38D8BBB-91F1-4B54-A181-F44ECFD5D96E}"/>
          </ac:spMkLst>
        </pc:spChg>
        <pc:graphicFrameChg chg="add del">
          <ac:chgData name="Ralf Schaefer" userId="33e27100-fb9b-4eec-9f46-f2f114ad947e" providerId="ADAL" clId="{8A4FE3EB-E1F7-4B00-97F0-F896B6BEC798}" dt="2019-10-02T17:09:35.763" v="674"/>
          <ac:graphicFrameMkLst>
            <pc:docMk/>
            <pc:sldMk cId="378256361" sldId="1267"/>
            <ac:graphicFrameMk id="3" creationId="{5BFB6EFF-1886-430A-8332-5972357B866D}"/>
          </ac:graphicFrameMkLst>
        </pc:graphicFrameChg>
        <pc:graphicFrameChg chg="add mod modGraphic">
          <ac:chgData name="Ralf Schaefer" userId="33e27100-fb9b-4eec-9f46-f2f114ad947e" providerId="ADAL" clId="{8A4FE3EB-E1F7-4B00-97F0-F896B6BEC798}" dt="2019-10-04T09:31:08.903" v="4209" actId="20577"/>
          <ac:graphicFrameMkLst>
            <pc:docMk/>
            <pc:sldMk cId="378256361" sldId="1267"/>
            <ac:graphicFrameMk id="4" creationId="{2121750C-78CA-4CE5-A679-0869032912B4}"/>
          </ac:graphicFrameMkLst>
        </pc:graphicFrameChg>
      </pc:sldChg>
      <pc:sldChg chg="addSp delSp modSp add">
        <pc:chgData name="Ralf Schaefer" userId="33e27100-fb9b-4eec-9f46-f2f114ad947e" providerId="ADAL" clId="{8A4FE3EB-E1F7-4B00-97F0-F896B6BEC798}" dt="2019-10-03T16:10:57.818" v="3224" actId="20577"/>
        <pc:sldMkLst>
          <pc:docMk/>
          <pc:sldMk cId="806568985" sldId="1268"/>
        </pc:sldMkLst>
        <pc:spChg chg="mod">
          <ac:chgData name="Ralf Schaefer" userId="33e27100-fb9b-4eec-9f46-f2f114ad947e" providerId="ADAL" clId="{8A4FE3EB-E1F7-4B00-97F0-F896B6BEC798}" dt="2019-10-02T17:10:54.193" v="687"/>
          <ac:spMkLst>
            <pc:docMk/>
            <pc:sldMk cId="806568985" sldId="1268"/>
            <ac:spMk id="2" creationId="{BFBED4E8-F184-405A-A3B8-F2231301D121}"/>
          </ac:spMkLst>
        </pc:spChg>
        <pc:spChg chg="add mod">
          <ac:chgData name="Ralf Schaefer" userId="33e27100-fb9b-4eec-9f46-f2f114ad947e" providerId="ADAL" clId="{8A4FE3EB-E1F7-4B00-97F0-F896B6BEC798}" dt="2019-10-02T17:12:33.758" v="707" actId="1076"/>
          <ac:spMkLst>
            <pc:docMk/>
            <pc:sldMk cId="806568985" sldId="1268"/>
            <ac:spMk id="5" creationId="{858E3D89-9C98-45B7-9593-07F213C79016}"/>
          </ac:spMkLst>
        </pc:spChg>
        <pc:graphicFrameChg chg="add del">
          <ac:chgData name="Ralf Schaefer" userId="33e27100-fb9b-4eec-9f46-f2f114ad947e" providerId="ADAL" clId="{8A4FE3EB-E1F7-4B00-97F0-F896B6BEC798}" dt="2019-10-02T17:11:23.181" v="691"/>
          <ac:graphicFrameMkLst>
            <pc:docMk/>
            <pc:sldMk cId="806568985" sldId="1268"/>
            <ac:graphicFrameMk id="3" creationId="{1298FF30-7069-4F5D-B3B7-09E96B5BC795}"/>
          </ac:graphicFrameMkLst>
        </pc:graphicFrameChg>
        <pc:graphicFrameChg chg="add mod modGraphic">
          <ac:chgData name="Ralf Schaefer" userId="33e27100-fb9b-4eec-9f46-f2f114ad947e" providerId="ADAL" clId="{8A4FE3EB-E1F7-4B00-97F0-F896B6BEC798}" dt="2019-10-03T16:10:57.818" v="3224" actId="20577"/>
          <ac:graphicFrameMkLst>
            <pc:docMk/>
            <pc:sldMk cId="806568985" sldId="1268"/>
            <ac:graphicFrameMk id="4" creationId="{16343CFF-9913-46F2-8AE7-664873597988}"/>
          </ac:graphicFrameMkLst>
        </pc:graphicFrameChg>
      </pc:sldChg>
      <pc:sldChg chg="addSp delSp modSp add">
        <pc:chgData name="Ralf Schaefer" userId="33e27100-fb9b-4eec-9f46-f2f114ad947e" providerId="ADAL" clId="{8A4FE3EB-E1F7-4B00-97F0-F896B6BEC798}" dt="2019-10-03T16:11:34.874" v="3259" actId="20577"/>
        <pc:sldMkLst>
          <pc:docMk/>
          <pc:sldMk cId="2888087943" sldId="1269"/>
        </pc:sldMkLst>
        <pc:spChg chg="mod">
          <ac:chgData name="Ralf Schaefer" userId="33e27100-fb9b-4eec-9f46-f2f114ad947e" providerId="ADAL" clId="{8A4FE3EB-E1F7-4B00-97F0-F896B6BEC798}" dt="2019-10-02T17:12:55.569" v="709"/>
          <ac:spMkLst>
            <pc:docMk/>
            <pc:sldMk cId="2888087943" sldId="1269"/>
            <ac:spMk id="2" creationId="{E24D76F2-ABA7-4519-AC27-EB6F1DF54B87}"/>
          </ac:spMkLst>
        </pc:spChg>
        <pc:spChg chg="add mod">
          <ac:chgData name="Ralf Schaefer" userId="33e27100-fb9b-4eec-9f46-f2f114ad947e" providerId="ADAL" clId="{8A4FE3EB-E1F7-4B00-97F0-F896B6BEC798}" dt="2019-10-02T17:14:00.645" v="722"/>
          <ac:spMkLst>
            <pc:docMk/>
            <pc:sldMk cId="2888087943" sldId="1269"/>
            <ac:spMk id="5" creationId="{7898F3C6-57BA-46BC-9DDF-87357326595B}"/>
          </ac:spMkLst>
        </pc:spChg>
        <pc:graphicFrameChg chg="add del">
          <ac:chgData name="Ralf Schaefer" userId="33e27100-fb9b-4eec-9f46-f2f114ad947e" providerId="ADAL" clId="{8A4FE3EB-E1F7-4B00-97F0-F896B6BEC798}" dt="2019-10-02T17:13:26.836" v="711"/>
          <ac:graphicFrameMkLst>
            <pc:docMk/>
            <pc:sldMk cId="2888087943" sldId="1269"/>
            <ac:graphicFrameMk id="3" creationId="{55A0B280-AD45-424A-AABD-40859B2976F1}"/>
          </ac:graphicFrameMkLst>
        </pc:graphicFrameChg>
        <pc:graphicFrameChg chg="add mod modGraphic">
          <ac:chgData name="Ralf Schaefer" userId="33e27100-fb9b-4eec-9f46-f2f114ad947e" providerId="ADAL" clId="{8A4FE3EB-E1F7-4B00-97F0-F896B6BEC798}" dt="2019-10-03T16:11:34.874" v="3259" actId="20577"/>
          <ac:graphicFrameMkLst>
            <pc:docMk/>
            <pc:sldMk cId="2888087943" sldId="1269"/>
            <ac:graphicFrameMk id="4" creationId="{8968AFBE-9B86-4472-80C7-04233D3ACD11}"/>
          </ac:graphicFrameMkLst>
        </pc:graphicFrameChg>
      </pc:sldChg>
      <pc:sldChg chg="addSp delSp modSp add">
        <pc:chgData name="Ralf Schaefer" userId="33e27100-fb9b-4eec-9f46-f2f114ad947e" providerId="ADAL" clId="{8A4FE3EB-E1F7-4B00-97F0-F896B6BEC798}" dt="2019-10-03T16:13:57.339" v="3321" actId="1076"/>
        <pc:sldMkLst>
          <pc:docMk/>
          <pc:sldMk cId="2144422558" sldId="1270"/>
        </pc:sldMkLst>
        <pc:spChg chg="mod">
          <ac:chgData name="Ralf Schaefer" userId="33e27100-fb9b-4eec-9f46-f2f114ad947e" providerId="ADAL" clId="{8A4FE3EB-E1F7-4B00-97F0-F896B6BEC798}" dt="2019-10-02T17:14:23.969" v="724"/>
          <ac:spMkLst>
            <pc:docMk/>
            <pc:sldMk cId="2144422558" sldId="1270"/>
            <ac:spMk id="2" creationId="{FBE1DCCA-EE36-4533-AC60-D5D382C2CBF7}"/>
          </ac:spMkLst>
        </pc:spChg>
        <pc:spChg chg="add mod">
          <ac:chgData name="Ralf Schaefer" userId="33e27100-fb9b-4eec-9f46-f2f114ad947e" providerId="ADAL" clId="{8A4FE3EB-E1F7-4B00-97F0-F896B6BEC798}" dt="2019-10-03T16:13:57.339" v="3321" actId="1076"/>
          <ac:spMkLst>
            <pc:docMk/>
            <pc:sldMk cId="2144422558" sldId="1270"/>
            <ac:spMk id="5" creationId="{C77A99F2-EAED-4513-8FB5-5A1BBF4952C0}"/>
          </ac:spMkLst>
        </pc:spChg>
        <pc:graphicFrameChg chg="add del">
          <ac:chgData name="Ralf Schaefer" userId="33e27100-fb9b-4eec-9f46-f2f114ad947e" providerId="ADAL" clId="{8A4FE3EB-E1F7-4B00-97F0-F896B6BEC798}" dt="2019-10-02T17:14:56.061" v="726"/>
          <ac:graphicFrameMkLst>
            <pc:docMk/>
            <pc:sldMk cId="2144422558" sldId="1270"/>
            <ac:graphicFrameMk id="3" creationId="{F62287E0-46E0-4FD4-87AC-28C8A4AE293F}"/>
          </ac:graphicFrameMkLst>
        </pc:graphicFrameChg>
        <pc:graphicFrameChg chg="add mod modGraphic">
          <ac:chgData name="Ralf Schaefer" userId="33e27100-fb9b-4eec-9f46-f2f114ad947e" providerId="ADAL" clId="{8A4FE3EB-E1F7-4B00-97F0-F896B6BEC798}" dt="2019-10-03T16:13:28.825" v="3320" actId="20577"/>
          <ac:graphicFrameMkLst>
            <pc:docMk/>
            <pc:sldMk cId="2144422558" sldId="1270"/>
            <ac:graphicFrameMk id="4" creationId="{B4C0FE4C-4796-4BDC-B51C-BE8FE85B6EAA}"/>
          </ac:graphicFrameMkLst>
        </pc:graphicFrameChg>
      </pc:sldChg>
      <pc:sldChg chg="addSp delSp modSp add">
        <pc:chgData name="Ralf Schaefer" userId="33e27100-fb9b-4eec-9f46-f2f114ad947e" providerId="ADAL" clId="{8A4FE3EB-E1F7-4B00-97F0-F896B6BEC798}" dt="2019-10-04T09:35:37.085" v="4496" actId="20577"/>
        <pc:sldMkLst>
          <pc:docMk/>
          <pc:sldMk cId="1712358170" sldId="1271"/>
        </pc:sldMkLst>
        <pc:spChg chg="mod">
          <ac:chgData name="Ralf Schaefer" userId="33e27100-fb9b-4eec-9f46-f2f114ad947e" providerId="ADAL" clId="{8A4FE3EB-E1F7-4B00-97F0-F896B6BEC798}" dt="2019-10-02T17:15:56.776" v="739"/>
          <ac:spMkLst>
            <pc:docMk/>
            <pc:sldMk cId="1712358170" sldId="1271"/>
            <ac:spMk id="2" creationId="{629E57C5-5BB6-4D42-B6D5-5C9CDBA68DAB}"/>
          </ac:spMkLst>
        </pc:spChg>
        <pc:spChg chg="add mod">
          <ac:chgData name="Ralf Schaefer" userId="33e27100-fb9b-4eec-9f46-f2f114ad947e" providerId="ADAL" clId="{8A4FE3EB-E1F7-4B00-97F0-F896B6BEC798}" dt="2019-10-02T17:16:55.932" v="752"/>
          <ac:spMkLst>
            <pc:docMk/>
            <pc:sldMk cId="1712358170" sldId="1271"/>
            <ac:spMk id="5" creationId="{F2ACB6CA-96AA-4AC2-901A-CD2580FB9C9F}"/>
          </ac:spMkLst>
        </pc:spChg>
        <pc:graphicFrameChg chg="add del">
          <ac:chgData name="Ralf Schaefer" userId="33e27100-fb9b-4eec-9f46-f2f114ad947e" providerId="ADAL" clId="{8A4FE3EB-E1F7-4B00-97F0-F896B6BEC798}" dt="2019-10-02T17:16:25.829" v="741"/>
          <ac:graphicFrameMkLst>
            <pc:docMk/>
            <pc:sldMk cId="1712358170" sldId="1271"/>
            <ac:graphicFrameMk id="3" creationId="{FAFB4800-7D1F-42D0-A7F5-E65C3A9AC568}"/>
          </ac:graphicFrameMkLst>
        </pc:graphicFrameChg>
        <pc:graphicFrameChg chg="add mod modGraphic">
          <ac:chgData name="Ralf Schaefer" userId="33e27100-fb9b-4eec-9f46-f2f114ad947e" providerId="ADAL" clId="{8A4FE3EB-E1F7-4B00-97F0-F896B6BEC798}" dt="2019-10-04T09:35:37.085" v="4496" actId="20577"/>
          <ac:graphicFrameMkLst>
            <pc:docMk/>
            <pc:sldMk cId="1712358170" sldId="1271"/>
            <ac:graphicFrameMk id="4" creationId="{664E4CD5-B333-4FCB-93DE-E0A97F5F69CD}"/>
          </ac:graphicFrameMkLst>
        </pc:graphicFrameChg>
      </pc:sldChg>
      <pc:sldChg chg="addSp delSp modSp add">
        <pc:chgData name="Ralf Schaefer" userId="33e27100-fb9b-4eec-9f46-f2f114ad947e" providerId="ADAL" clId="{8A4FE3EB-E1F7-4B00-97F0-F896B6BEC798}" dt="2019-10-04T09:29:49.054" v="4159" actId="20577"/>
        <pc:sldMkLst>
          <pc:docMk/>
          <pc:sldMk cId="2804996309" sldId="1272"/>
        </pc:sldMkLst>
        <pc:spChg chg="mod">
          <ac:chgData name="Ralf Schaefer" userId="33e27100-fb9b-4eec-9f46-f2f114ad947e" providerId="ADAL" clId="{8A4FE3EB-E1F7-4B00-97F0-F896B6BEC798}" dt="2019-10-02T17:17:20.690" v="754"/>
          <ac:spMkLst>
            <pc:docMk/>
            <pc:sldMk cId="2804996309" sldId="1272"/>
            <ac:spMk id="2" creationId="{32EF42A4-5DCD-442D-A28F-F5855C9246EE}"/>
          </ac:spMkLst>
        </pc:spChg>
        <pc:spChg chg="add mod">
          <ac:chgData name="Ralf Schaefer" userId="33e27100-fb9b-4eec-9f46-f2f114ad947e" providerId="ADAL" clId="{8A4FE3EB-E1F7-4B00-97F0-F896B6BEC798}" dt="2019-10-02T17:18:15.966" v="767"/>
          <ac:spMkLst>
            <pc:docMk/>
            <pc:sldMk cId="2804996309" sldId="1272"/>
            <ac:spMk id="5" creationId="{02CE74D2-1C92-44AB-BD6E-4B8854BD4A93}"/>
          </ac:spMkLst>
        </pc:spChg>
        <pc:graphicFrameChg chg="add del">
          <ac:chgData name="Ralf Schaefer" userId="33e27100-fb9b-4eec-9f46-f2f114ad947e" providerId="ADAL" clId="{8A4FE3EB-E1F7-4B00-97F0-F896B6BEC798}" dt="2019-10-02T17:17:49.606" v="756"/>
          <ac:graphicFrameMkLst>
            <pc:docMk/>
            <pc:sldMk cId="2804996309" sldId="1272"/>
            <ac:graphicFrameMk id="3" creationId="{7BC1CE06-4DC4-4795-88EB-CB2B4AF1F3E2}"/>
          </ac:graphicFrameMkLst>
        </pc:graphicFrameChg>
        <pc:graphicFrameChg chg="add mod modGraphic">
          <ac:chgData name="Ralf Schaefer" userId="33e27100-fb9b-4eec-9f46-f2f114ad947e" providerId="ADAL" clId="{8A4FE3EB-E1F7-4B00-97F0-F896B6BEC798}" dt="2019-10-04T09:29:49.054" v="4159" actId="20577"/>
          <ac:graphicFrameMkLst>
            <pc:docMk/>
            <pc:sldMk cId="2804996309" sldId="1272"/>
            <ac:graphicFrameMk id="4" creationId="{FE2CC1C9-91B5-47A5-94B3-1430013A9DF6}"/>
          </ac:graphicFrameMkLst>
        </pc:graphicFrameChg>
      </pc:sldChg>
      <pc:sldChg chg="addSp delSp modSp add">
        <pc:chgData name="Ralf Schaefer" userId="33e27100-fb9b-4eec-9f46-f2f114ad947e" providerId="ADAL" clId="{8A4FE3EB-E1F7-4B00-97F0-F896B6BEC798}" dt="2019-10-03T16:15:33.475" v="3424" actId="20577"/>
        <pc:sldMkLst>
          <pc:docMk/>
          <pc:sldMk cId="2199955395" sldId="1273"/>
        </pc:sldMkLst>
        <pc:spChg chg="mod">
          <ac:chgData name="Ralf Schaefer" userId="33e27100-fb9b-4eec-9f46-f2f114ad947e" providerId="ADAL" clId="{8A4FE3EB-E1F7-4B00-97F0-F896B6BEC798}" dt="2019-10-02T17:18:41.155" v="769"/>
          <ac:spMkLst>
            <pc:docMk/>
            <pc:sldMk cId="2199955395" sldId="1273"/>
            <ac:spMk id="2" creationId="{D94097AD-EA13-4E03-9EB8-A05390362C59}"/>
          </ac:spMkLst>
        </pc:spChg>
        <pc:spChg chg="add mod">
          <ac:chgData name="Ralf Schaefer" userId="33e27100-fb9b-4eec-9f46-f2f114ad947e" providerId="ADAL" clId="{8A4FE3EB-E1F7-4B00-97F0-F896B6BEC798}" dt="2019-10-02T17:19:48.181" v="783" actId="1076"/>
          <ac:spMkLst>
            <pc:docMk/>
            <pc:sldMk cId="2199955395" sldId="1273"/>
            <ac:spMk id="5" creationId="{BFED25C9-7369-49F0-A868-CBE63B3A4286}"/>
          </ac:spMkLst>
        </pc:spChg>
        <pc:graphicFrameChg chg="add del">
          <ac:chgData name="Ralf Schaefer" userId="33e27100-fb9b-4eec-9f46-f2f114ad947e" providerId="ADAL" clId="{8A4FE3EB-E1F7-4B00-97F0-F896B6BEC798}" dt="2019-10-02T17:19:15.676" v="771"/>
          <ac:graphicFrameMkLst>
            <pc:docMk/>
            <pc:sldMk cId="2199955395" sldId="1273"/>
            <ac:graphicFrameMk id="3" creationId="{98C07604-1F5F-4006-B4D5-958FE4D44633}"/>
          </ac:graphicFrameMkLst>
        </pc:graphicFrameChg>
        <pc:graphicFrameChg chg="add mod modGraphic">
          <ac:chgData name="Ralf Schaefer" userId="33e27100-fb9b-4eec-9f46-f2f114ad947e" providerId="ADAL" clId="{8A4FE3EB-E1F7-4B00-97F0-F896B6BEC798}" dt="2019-10-03T16:15:33.475" v="3424" actId="20577"/>
          <ac:graphicFrameMkLst>
            <pc:docMk/>
            <pc:sldMk cId="2199955395" sldId="1273"/>
            <ac:graphicFrameMk id="4" creationId="{13EAD707-5DBD-46E0-AC2B-61D8EF522F91}"/>
          </ac:graphicFrameMkLst>
        </pc:graphicFrameChg>
      </pc:sldChg>
      <pc:sldChg chg="addSp delSp modSp add">
        <pc:chgData name="Ralf Schaefer" userId="33e27100-fb9b-4eec-9f46-f2f114ad947e" providerId="ADAL" clId="{8A4FE3EB-E1F7-4B00-97F0-F896B6BEC798}" dt="2019-10-03T16:16:08.115" v="3479" actId="20577"/>
        <pc:sldMkLst>
          <pc:docMk/>
          <pc:sldMk cId="614117743" sldId="1274"/>
        </pc:sldMkLst>
        <pc:spChg chg="mod">
          <ac:chgData name="Ralf Schaefer" userId="33e27100-fb9b-4eec-9f46-f2f114ad947e" providerId="ADAL" clId="{8A4FE3EB-E1F7-4B00-97F0-F896B6BEC798}" dt="2019-10-02T17:20:14.642" v="785"/>
          <ac:spMkLst>
            <pc:docMk/>
            <pc:sldMk cId="614117743" sldId="1274"/>
            <ac:spMk id="2" creationId="{51E00296-BFF3-48FD-9792-922AC23716EE}"/>
          </ac:spMkLst>
        </pc:spChg>
        <pc:spChg chg="add mod">
          <ac:chgData name="Ralf Schaefer" userId="33e27100-fb9b-4eec-9f46-f2f114ad947e" providerId="ADAL" clId="{8A4FE3EB-E1F7-4B00-97F0-F896B6BEC798}" dt="2019-10-02T17:21:19.257" v="798"/>
          <ac:spMkLst>
            <pc:docMk/>
            <pc:sldMk cId="614117743" sldId="1274"/>
            <ac:spMk id="5" creationId="{61D22395-1DAF-4331-9D7D-8E0E0556D2BB}"/>
          </ac:spMkLst>
        </pc:spChg>
        <pc:graphicFrameChg chg="add del">
          <ac:chgData name="Ralf Schaefer" userId="33e27100-fb9b-4eec-9f46-f2f114ad947e" providerId="ADAL" clId="{8A4FE3EB-E1F7-4B00-97F0-F896B6BEC798}" dt="2019-10-02T17:20:44.408" v="787"/>
          <ac:graphicFrameMkLst>
            <pc:docMk/>
            <pc:sldMk cId="614117743" sldId="1274"/>
            <ac:graphicFrameMk id="3" creationId="{E39E3A94-9A96-4290-B9E6-D302DBF40C3D}"/>
          </ac:graphicFrameMkLst>
        </pc:graphicFrameChg>
        <pc:graphicFrameChg chg="add mod modGraphic">
          <ac:chgData name="Ralf Schaefer" userId="33e27100-fb9b-4eec-9f46-f2f114ad947e" providerId="ADAL" clId="{8A4FE3EB-E1F7-4B00-97F0-F896B6BEC798}" dt="2019-10-03T16:16:08.115" v="3479" actId="20577"/>
          <ac:graphicFrameMkLst>
            <pc:docMk/>
            <pc:sldMk cId="614117743" sldId="1274"/>
            <ac:graphicFrameMk id="4" creationId="{2E066B0C-B2D1-44D4-AA1B-226FFD2EFC18}"/>
          </ac:graphicFrameMkLst>
        </pc:graphicFrameChg>
      </pc:sldChg>
      <pc:sldChg chg="addSp delSp modSp add">
        <pc:chgData name="Ralf Schaefer" userId="33e27100-fb9b-4eec-9f46-f2f114ad947e" providerId="ADAL" clId="{8A4FE3EB-E1F7-4B00-97F0-F896B6BEC798}" dt="2019-10-04T09:30:19.182" v="4184" actId="20577"/>
        <pc:sldMkLst>
          <pc:docMk/>
          <pc:sldMk cId="151684512" sldId="1275"/>
        </pc:sldMkLst>
        <pc:spChg chg="mod">
          <ac:chgData name="Ralf Schaefer" userId="33e27100-fb9b-4eec-9f46-f2f114ad947e" providerId="ADAL" clId="{8A4FE3EB-E1F7-4B00-97F0-F896B6BEC798}" dt="2019-10-02T17:21:41.683" v="800"/>
          <ac:spMkLst>
            <pc:docMk/>
            <pc:sldMk cId="151684512" sldId="1275"/>
            <ac:spMk id="2" creationId="{063A0AC3-9E25-4B82-A662-63AFC061682C}"/>
          </ac:spMkLst>
        </pc:spChg>
        <pc:spChg chg="add mod">
          <ac:chgData name="Ralf Schaefer" userId="33e27100-fb9b-4eec-9f46-f2f114ad947e" providerId="ADAL" clId="{8A4FE3EB-E1F7-4B00-97F0-F896B6BEC798}" dt="2019-10-02T17:22:40.912" v="817"/>
          <ac:spMkLst>
            <pc:docMk/>
            <pc:sldMk cId="151684512" sldId="1275"/>
            <ac:spMk id="5" creationId="{3781E23A-8A8E-419C-8B9C-8B976CA9FFA2}"/>
          </ac:spMkLst>
        </pc:spChg>
        <pc:graphicFrameChg chg="add del">
          <ac:chgData name="Ralf Schaefer" userId="33e27100-fb9b-4eec-9f46-f2f114ad947e" providerId="ADAL" clId="{8A4FE3EB-E1F7-4B00-97F0-F896B6BEC798}" dt="2019-10-02T17:22:12.148" v="806"/>
          <ac:graphicFrameMkLst>
            <pc:docMk/>
            <pc:sldMk cId="151684512" sldId="1275"/>
            <ac:graphicFrameMk id="3" creationId="{552C5102-0F44-49D6-932E-18C81D37B3E4}"/>
          </ac:graphicFrameMkLst>
        </pc:graphicFrameChg>
        <pc:graphicFrameChg chg="add mod modGraphic">
          <ac:chgData name="Ralf Schaefer" userId="33e27100-fb9b-4eec-9f46-f2f114ad947e" providerId="ADAL" clId="{8A4FE3EB-E1F7-4B00-97F0-F896B6BEC798}" dt="2019-10-04T09:30:19.182" v="4184" actId="20577"/>
          <ac:graphicFrameMkLst>
            <pc:docMk/>
            <pc:sldMk cId="151684512" sldId="1275"/>
            <ac:graphicFrameMk id="4" creationId="{5DD2F823-B767-4C7C-A295-618B64805EE9}"/>
          </ac:graphicFrameMkLst>
        </pc:graphicFrameChg>
      </pc:sldChg>
      <pc:sldChg chg="addSp delSp modSp add">
        <pc:chgData name="Ralf Schaefer" userId="33e27100-fb9b-4eec-9f46-f2f114ad947e" providerId="ADAL" clId="{8A4FE3EB-E1F7-4B00-97F0-F896B6BEC798}" dt="2019-10-03T16:16:46.468" v="3515" actId="20577"/>
        <pc:sldMkLst>
          <pc:docMk/>
          <pc:sldMk cId="2192737732" sldId="1276"/>
        </pc:sldMkLst>
        <pc:spChg chg="mod">
          <ac:chgData name="Ralf Schaefer" userId="33e27100-fb9b-4eec-9f46-f2f114ad947e" providerId="ADAL" clId="{8A4FE3EB-E1F7-4B00-97F0-F896B6BEC798}" dt="2019-10-02T17:23:08.240" v="819"/>
          <ac:spMkLst>
            <pc:docMk/>
            <pc:sldMk cId="2192737732" sldId="1276"/>
            <ac:spMk id="2" creationId="{A6954AFA-318C-4B36-A8F4-B54A4AAAD7E5}"/>
          </ac:spMkLst>
        </pc:spChg>
        <pc:spChg chg="add mod">
          <ac:chgData name="Ralf Schaefer" userId="33e27100-fb9b-4eec-9f46-f2f114ad947e" providerId="ADAL" clId="{8A4FE3EB-E1F7-4B00-97F0-F896B6BEC798}" dt="2019-10-02T17:24:22.532" v="832"/>
          <ac:spMkLst>
            <pc:docMk/>
            <pc:sldMk cId="2192737732" sldId="1276"/>
            <ac:spMk id="5" creationId="{88382B32-C2B6-4CFC-98D1-0F1CBF91BA3B}"/>
          </ac:spMkLst>
        </pc:spChg>
        <pc:graphicFrameChg chg="add del">
          <ac:chgData name="Ralf Schaefer" userId="33e27100-fb9b-4eec-9f46-f2f114ad947e" providerId="ADAL" clId="{8A4FE3EB-E1F7-4B00-97F0-F896B6BEC798}" dt="2019-10-02T17:23:51.494" v="821"/>
          <ac:graphicFrameMkLst>
            <pc:docMk/>
            <pc:sldMk cId="2192737732" sldId="1276"/>
            <ac:graphicFrameMk id="3" creationId="{746BFDE2-18E3-4468-B7E6-B8732E134F5B}"/>
          </ac:graphicFrameMkLst>
        </pc:graphicFrameChg>
        <pc:graphicFrameChg chg="add mod modGraphic">
          <ac:chgData name="Ralf Schaefer" userId="33e27100-fb9b-4eec-9f46-f2f114ad947e" providerId="ADAL" clId="{8A4FE3EB-E1F7-4B00-97F0-F896B6BEC798}" dt="2019-10-03T16:16:46.468" v="3515" actId="20577"/>
          <ac:graphicFrameMkLst>
            <pc:docMk/>
            <pc:sldMk cId="2192737732" sldId="1276"/>
            <ac:graphicFrameMk id="4" creationId="{B4667E57-65D6-4722-A551-C5E808475EE4}"/>
          </ac:graphicFrameMkLst>
        </pc:graphicFrameChg>
      </pc:sldChg>
      <pc:sldChg chg="addSp delSp modSp add">
        <pc:chgData name="Ralf Schaefer" userId="33e27100-fb9b-4eec-9f46-f2f114ad947e" providerId="ADAL" clId="{8A4FE3EB-E1F7-4B00-97F0-F896B6BEC798}" dt="2019-10-03T16:17:14.900" v="3549" actId="20577"/>
        <pc:sldMkLst>
          <pc:docMk/>
          <pc:sldMk cId="748893683" sldId="1277"/>
        </pc:sldMkLst>
        <pc:spChg chg="mod">
          <ac:chgData name="Ralf Schaefer" userId="33e27100-fb9b-4eec-9f46-f2f114ad947e" providerId="ADAL" clId="{8A4FE3EB-E1F7-4B00-97F0-F896B6BEC798}" dt="2019-10-02T17:24:44.928" v="834"/>
          <ac:spMkLst>
            <pc:docMk/>
            <pc:sldMk cId="748893683" sldId="1277"/>
            <ac:spMk id="2" creationId="{5BB4A65B-C91B-4462-8EEB-3F5A334CE65A}"/>
          </ac:spMkLst>
        </pc:spChg>
        <pc:spChg chg="add del mod">
          <ac:chgData name="Ralf Schaefer" userId="33e27100-fb9b-4eec-9f46-f2f114ad947e" providerId="ADAL" clId="{8A4FE3EB-E1F7-4B00-97F0-F896B6BEC798}" dt="2019-10-02T17:25:56.255" v="853"/>
          <ac:spMkLst>
            <pc:docMk/>
            <pc:sldMk cId="748893683" sldId="1277"/>
            <ac:spMk id="5" creationId="{B70C62A8-D7BB-4239-9756-34440F979ED8}"/>
          </ac:spMkLst>
        </pc:spChg>
        <pc:graphicFrameChg chg="add del">
          <ac:chgData name="Ralf Schaefer" userId="33e27100-fb9b-4eec-9f46-f2f114ad947e" providerId="ADAL" clId="{8A4FE3EB-E1F7-4B00-97F0-F896B6BEC798}" dt="2019-10-02T17:25:11.221" v="836"/>
          <ac:graphicFrameMkLst>
            <pc:docMk/>
            <pc:sldMk cId="748893683" sldId="1277"/>
            <ac:graphicFrameMk id="3" creationId="{D3D44B9A-A2D8-47BA-9C47-A9138CE18386}"/>
          </ac:graphicFrameMkLst>
        </pc:graphicFrameChg>
        <pc:graphicFrameChg chg="add mod modGraphic">
          <ac:chgData name="Ralf Schaefer" userId="33e27100-fb9b-4eec-9f46-f2f114ad947e" providerId="ADAL" clId="{8A4FE3EB-E1F7-4B00-97F0-F896B6BEC798}" dt="2019-10-03T16:17:14.900" v="3549" actId="20577"/>
          <ac:graphicFrameMkLst>
            <pc:docMk/>
            <pc:sldMk cId="748893683" sldId="1277"/>
            <ac:graphicFrameMk id="4" creationId="{A5BA7865-263F-4AE6-8E9E-FB1BE1D2EE39}"/>
          </ac:graphicFrameMkLst>
        </pc:graphicFrameChg>
        <pc:graphicFrameChg chg="add del">
          <ac:chgData name="Ralf Schaefer" userId="33e27100-fb9b-4eec-9f46-f2f114ad947e" providerId="ADAL" clId="{8A4FE3EB-E1F7-4B00-97F0-F896B6BEC798}" dt="2019-10-02T17:25:51.758" v="849"/>
          <ac:graphicFrameMkLst>
            <pc:docMk/>
            <pc:sldMk cId="748893683" sldId="1277"/>
            <ac:graphicFrameMk id="6" creationId="{1C39ED68-3256-4AFB-B824-BCE40CCD4CFC}"/>
          </ac:graphicFrameMkLst>
        </pc:graphicFrameChg>
        <pc:graphicFrameChg chg="add mod">
          <ac:chgData name="Ralf Schaefer" userId="33e27100-fb9b-4eec-9f46-f2f114ad947e" providerId="ADAL" clId="{8A4FE3EB-E1F7-4B00-97F0-F896B6BEC798}" dt="2019-10-02T17:25:55.972" v="851" actId="1076"/>
          <ac:graphicFrameMkLst>
            <pc:docMk/>
            <pc:sldMk cId="748893683" sldId="1277"/>
            <ac:graphicFrameMk id="7" creationId="{AE7362FB-1A00-4D3B-8B61-D941EC3EA53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57C03-4880-4547-9D3E-791C6B420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852656-94A0-4314-ACEC-6A9FA96A7E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9B332-FB5B-47E8-BA71-F2F6369D2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F8A9-723C-4FE7-A4A0-BC97676DF3A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55775-9FF5-4BC4-9435-F4B1D8A7D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F193F-1BFE-40DA-94C0-0000E4673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F0851-F08F-4A27-A590-B9BDB393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7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C55ED-CF2F-4609-827D-37A984D7A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446C5A-B839-4F70-B070-C1E476189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D38B3-5666-4693-B661-06E60F6E0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F8A9-723C-4FE7-A4A0-BC97676DF3A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B2F17-8303-47A8-849D-39326B3AC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FE67C-8123-45E6-9596-813D04A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F0851-F08F-4A27-A590-B9BDB393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959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B385C3-1DCC-430A-8EF5-9A95D5F59C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A83964-21FE-49AC-8B66-34A00511A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34E99-B4C3-4194-88E8-AFBD38BD9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F8A9-723C-4FE7-A4A0-BC97676DF3A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DD13A-B632-4564-8782-1333097B1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28CC1-7102-468E-850D-A36D9DBF9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F0851-F08F-4A27-A590-B9BDB393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97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16794-A9AC-47F0-8EB7-7EFCF7BEE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01067-4C07-40BA-B88C-C7C31B62E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A25D9-C427-4792-9803-A77E6657D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F8A9-723C-4FE7-A4A0-BC97676DF3A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CBD90-E273-4D46-8199-8D2BB8037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0F134-31F4-413C-98E9-247D7C882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F0851-F08F-4A27-A590-B9BDB393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6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6540D-1FA0-44C9-A199-4A75C4754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9431A5-2027-4AAB-BD15-000DDD307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F74B3-4D0C-4F9B-87A2-E1BC99116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F8A9-723C-4FE7-A4A0-BC97676DF3A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9585A-6659-4BDA-BD37-E072BFFBF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E3A3B-AF87-4F1C-882E-C079B06BB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F0851-F08F-4A27-A590-B9BDB393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9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94FC9-0913-4424-97BC-B17EAFE52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E07D1-758F-4ECB-9C0E-CF777C26DA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49BE1B-B61E-4693-AC14-0112706472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252ED9-562C-4A05-87CD-8DDD3370B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F8A9-723C-4FE7-A4A0-BC97676DF3A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E9115B-210E-4725-8795-329D4D925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762451-420F-4B53-9F62-0FD31645A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F0851-F08F-4A27-A590-B9BDB393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39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F6972-75E5-4D44-9C8E-F3F857A6B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7B7B4-7E63-45F9-AFDD-767E16E2D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AE4DB8-840B-42E4-B1D1-16E2839305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EBEEBE-6BFA-4A16-93E8-4717F9668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7502DD-28A0-454F-9F7C-6E4BD0936A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15ABA8-88F1-4F38-AFC3-D65A2FFCF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F8A9-723C-4FE7-A4A0-BC97676DF3A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1699AC-E969-40D1-94DB-281760A91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D1F227-FDE0-4ED5-BE32-FAD7DAB1D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F0851-F08F-4A27-A590-B9BDB393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7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5FFD0-3801-4EEC-8779-5CF8106D8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E304CB-4608-4669-A64C-93E67F13B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F8A9-723C-4FE7-A4A0-BC97676DF3A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AB85BA-690F-44BE-B577-604103A99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C3F344-F825-4CAD-95CC-942AE319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F0851-F08F-4A27-A590-B9BDB393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97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59B02-E1B1-450C-BD9B-AD2DD37EB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F8A9-723C-4FE7-A4A0-BC97676DF3A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46EBCF-B0B1-485D-B40F-16BC65E60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B90874-B644-4CC6-A0DC-18340E727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F0851-F08F-4A27-A590-B9BDB393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28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17B07-9248-4710-A6ED-112F26835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46988-FF1D-44F1-BB9C-221585CE3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BDE968-3BD0-477D-96FC-6E60427CE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1D50D3-EB47-4752-BF24-9966AFEB3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F8A9-723C-4FE7-A4A0-BC97676DF3A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C0560C-9BA7-468E-B783-C4744FB19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4737D7-445A-46F9-8506-DB7B7E86C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F0851-F08F-4A27-A590-B9BDB393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30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C28FF-3A19-4D42-B8A4-76699C00D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D7D35C-59BE-4460-88D7-B52E942E8A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F9CEB1-E247-4CD0-93C9-9B28153ED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630DE-FECE-407A-816B-9BE0E0E29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F8A9-723C-4FE7-A4A0-BC97676DF3A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C06871-3656-4905-9187-9E13BC93A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78030-85E9-4A40-8176-649FF63BD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F0851-F08F-4A27-A590-B9BDB393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64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364170-261A-4F28-AD3F-3C0AAB77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BC4C9-3398-46AD-8DA6-C11E3E3B5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27CA8-C85B-45DC-A4E2-D3A52E5463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BF8A9-723C-4FE7-A4A0-BC97676DF3A8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63E72-920A-49FD-87A3-61A18FC61D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503E8-6F64-42B2-A831-7222E4F473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F0851-F08F-4A27-A590-B9BDB393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4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mpegx.int-evry.fr/software/MPEG/PCC/CE/mpeg-pcc-tmc13/tree/mpeg127/ve13.1/recolour-20190722" TargetMode="Externa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B22CA-2FE7-47AF-8CF5-DF6173B403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Trebuchet MS" pitchFamily="34" charset="0"/>
              </a:rPr>
              <a:t>MPEG-PCC </a:t>
            </a:r>
            <a:r>
              <a:rPr lang="en-US" dirty="0" err="1">
                <a:latin typeface="Trebuchet MS" pitchFamily="34" charset="0"/>
              </a:rPr>
              <a:t>AhG</a:t>
            </a:r>
            <a:r>
              <a:rPr lang="en-US" dirty="0">
                <a:latin typeface="Trebuchet MS" pitchFamily="34" charset="0"/>
              </a:rPr>
              <a:t> Dashboard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847FB4-4271-4FE6-8748-222AF99318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Period MPEG#127 – MPEG#128</a:t>
            </a:r>
          </a:p>
          <a:p>
            <a:r>
              <a:rPr lang="en-US" dirty="0"/>
              <a:t>Note: This document will be updated after each </a:t>
            </a:r>
            <a:r>
              <a:rPr lang="en-US" dirty="0" err="1"/>
              <a:t>AhG</a:t>
            </a:r>
            <a:r>
              <a:rPr lang="en-US" dirty="0"/>
              <a:t> call</a:t>
            </a:r>
          </a:p>
          <a:p>
            <a:r>
              <a:rPr lang="en-US" dirty="0"/>
              <a:t>Update </a:t>
            </a:r>
            <a:r>
              <a:rPr lang="en-US" dirty="0" err="1"/>
              <a:t>AhG</a:t>
            </a:r>
            <a:r>
              <a:rPr lang="en-US" dirty="0"/>
              <a:t> Call</a:t>
            </a:r>
            <a:r>
              <a:rPr lang="en-US" sz="2500" dirty="0"/>
              <a:t>#28</a:t>
            </a:r>
            <a:r>
              <a:rPr lang="en-US"/>
              <a:t>: 2019-10-03</a:t>
            </a:r>
            <a:endParaRPr lang="en-US" dirty="0"/>
          </a:p>
          <a:p>
            <a:endParaRPr lang="en-US" dirty="0"/>
          </a:p>
          <a:p>
            <a:r>
              <a:rPr lang="en-US" dirty="0"/>
              <a:t>Chairs: Ralf Schaefer, Khaled Mammou, Madhukar Budagavi</a:t>
            </a:r>
          </a:p>
        </p:txBody>
      </p:sp>
    </p:spTree>
    <p:extLst>
      <p:ext uri="{BB962C8B-B14F-4D97-AF65-F5344CB8AC3E}">
        <p14:creationId xmlns:p14="http://schemas.microsoft.com/office/powerpoint/2010/main" val="796529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04D49-C67A-49D1-AAC4-24FAEE8B4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CE 2.12 on </a:t>
            </a:r>
            <a:r>
              <a:rPr lang="fr-FR" dirty="0" err="1"/>
              <a:t>visual</a:t>
            </a:r>
            <a:r>
              <a:rPr lang="fr-FR" dirty="0"/>
              <a:t> </a:t>
            </a:r>
            <a:r>
              <a:rPr lang="fr-FR" dirty="0" err="1"/>
              <a:t>quality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83B9367-CDBA-41E0-8745-A2DD3975DE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627324"/>
              </p:ext>
            </p:extLst>
          </p:nvPr>
        </p:nvGraphicFramePr>
        <p:xfrm>
          <a:off x="1231469" y="1963231"/>
          <a:ext cx="9353023" cy="1254524"/>
        </p:xfrm>
        <a:graphic>
          <a:graphicData uri="http://schemas.openxmlformats.org/drawingml/2006/table">
            <a:tbl>
              <a:tblPr firstRow="1" firstCol="1" bandRow="1"/>
              <a:tblGrid>
                <a:gridCol w="1962668">
                  <a:extLst>
                    <a:ext uri="{9D8B030D-6E8A-4147-A177-3AD203B41FA5}">
                      <a16:colId xmlns:a16="http://schemas.microsoft.com/office/drawing/2014/main" val="158170219"/>
                    </a:ext>
                  </a:extLst>
                </a:gridCol>
                <a:gridCol w="2655518">
                  <a:extLst>
                    <a:ext uri="{9D8B030D-6E8A-4147-A177-3AD203B41FA5}">
                      <a16:colId xmlns:a16="http://schemas.microsoft.com/office/drawing/2014/main" val="2939918818"/>
                    </a:ext>
                  </a:extLst>
                </a:gridCol>
                <a:gridCol w="1064712">
                  <a:extLst>
                    <a:ext uri="{9D8B030D-6E8A-4147-A177-3AD203B41FA5}">
                      <a16:colId xmlns:a16="http://schemas.microsoft.com/office/drawing/2014/main" val="388469427"/>
                    </a:ext>
                  </a:extLst>
                </a:gridCol>
                <a:gridCol w="3670125">
                  <a:extLst>
                    <a:ext uri="{9D8B030D-6E8A-4147-A177-3AD203B41FA5}">
                      <a16:colId xmlns:a16="http://schemas.microsoft.com/office/drawing/2014/main" val="3724907585"/>
                    </a:ext>
                  </a:extLst>
                </a:gridCol>
              </a:tblGrid>
              <a:tr h="205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Participant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Contact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Type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239737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MediaTek &amp; ITRI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Jian-Liang Lin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Ya-Hsuan Lee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Yi-Ting Tsai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P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 and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results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have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been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delivered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743457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Sony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Danillo Graziosi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Cross-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checkers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provided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9936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18B16A3-0AB1-4751-A901-2DB947CB7B88}"/>
              </a:ext>
            </a:extLst>
          </p:cNvPr>
          <p:cNvSpPr txBox="1"/>
          <p:nvPr/>
        </p:nvSpPr>
        <p:spPr>
          <a:xfrm>
            <a:off x="2028856" y="5569545"/>
            <a:ext cx="73139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2019/09/18	CE Software and results are released to cross-checkers</a:t>
            </a:r>
          </a:p>
          <a:p>
            <a:r>
              <a:rPr lang="en-US" dirty="0"/>
              <a:t>2019/09/25	Preliminary feedback from cross-checkers to proponents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739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7CB1A-B0D4-4E4B-A525-0E88D95F6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CE 2.17 on </a:t>
            </a:r>
            <a:r>
              <a:rPr lang="fr-FR" dirty="0" err="1"/>
              <a:t>Smoothing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77964B4-84CE-445B-BCA3-29C96A8745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376853"/>
              </p:ext>
            </p:extLst>
          </p:nvPr>
        </p:nvGraphicFramePr>
        <p:xfrm>
          <a:off x="1143000" y="2035342"/>
          <a:ext cx="10050235" cy="2310795"/>
        </p:xfrm>
        <a:graphic>
          <a:graphicData uri="http://schemas.openxmlformats.org/drawingml/2006/table">
            <a:tbl>
              <a:tblPr firstRow="1" firstCol="1" bandRow="1"/>
              <a:tblGrid>
                <a:gridCol w="1690007">
                  <a:extLst>
                    <a:ext uri="{9D8B030D-6E8A-4147-A177-3AD203B41FA5}">
                      <a16:colId xmlns:a16="http://schemas.microsoft.com/office/drawing/2014/main" val="802414083"/>
                    </a:ext>
                  </a:extLst>
                </a:gridCol>
                <a:gridCol w="2481943">
                  <a:extLst>
                    <a:ext uri="{9D8B030D-6E8A-4147-A177-3AD203B41FA5}">
                      <a16:colId xmlns:a16="http://schemas.microsoft.com/office/drawing/2014/main" val="116784054"/>
                    </a:ext>
                  </a:extLst>
                </a:gridCol>
                <a:gridCol w="1281793">
                  <a:extLst>
                    <a:ext uri="{9D8B030D-6E8A-4147-A177-3AD203B41FA5}">
                      <a16:colId xmlns:a16="http://schemas.microsoft.com/office/drawing/2014/main" val="2080291520"/>
                    </a:ext>
                  </a:extLst>
                </a:gridCol>
                <a:gridCol w="4596492">
                  <a:extLst>
                    <a:ext uri="{9D8B030D-6E8A-4147-A177-3AD203B41FA5}">
                      <a16:colId xmlns:a16="http://schemas.microsoft.com/office/drawing/2014/main" val="2971050046"/>
                    </a:ext>
                  </a:extLst>
                </a:gridCol>
              </a:tblGrid>
              <a:tr h="2532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i="1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Participant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Contact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Type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38521"/>
                  </a:ext>
                </a:extLst>
              </a:tr>
              <a:tr h="5222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InterDigital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Julien Ricard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Céline Guede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P, 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 and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results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have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been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delivered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527342"/>
                  </a:ext>
                </a:extLst>
              </a:tr>
              <a:tr h="5222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Sony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Ohji Nakagami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Satoru Kuma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P, 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Sony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did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not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receive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SW/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results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although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Julien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information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 email. The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emails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blocked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spam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filter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Julien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SW/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results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again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Sony. Sony will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try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their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best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have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cross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-checks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ready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before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AhG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F2F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3826667"/>
                  </a:ext>
                </a:extLst>
              </a:tr>
              <a:tr h="5222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Samsung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Hossein Najaf-Zadeh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Rajan Laxman Joshi 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Madhukar Budagavi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607072"/>
                  </a:ext>
                </a:extLst>
              </a:tr>
              <a:tr h="2532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Nokia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Sebastian Schwarz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Chross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-check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provided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32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frames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57195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1DE65D0-B8E4-4113-B643-E4F567C234D3}"/>
              </a:ext>
            </a:extLst>
          </p:cNvPr>
          <p:cNvSpPr txBox="1"/>
          <p:nvPr/>
        </p:nvSpPr>
        <p:spPr>
          <a:xfrm>
            <a:off x="1800561" y="5535385"/>
            <a:ext cx="8590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2019/09/20	Code base and results delivered to cross-checkers (32 and ALL frames)</a:t>
            </a:r>
          </a:p>
          <a:p>
            <a:r>
              <a:rPr lang="en-US" dirty="0"/>
              <a:t>2019/09/27	Preliminary feedback from cross-checkers to proponents</a:t>
            </a:r>
          </a:p>
        </p:txBody>
      </p:sp>
    </p:spTree>
    <p:extLst>
      <p:ext uri="{BB962C8B-B14F-4D97-AF65-F5344CB8AC3E}">
        <p14:creationId xmlns:p14="http://schemas.microsoft.com/office/powerpoint/2010/main" val="3619671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D0202-5E21-4103-A4D6-5620F795D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CE 0.2 on content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C4CAB37-6ECD-4395-8DFA-67D70A3470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875413"/>
              </p:ext>
            </p:extLst>
          </p:nvPr>
        </p:nvGraphicFramePr>
        <p:xfrm>
          <a:off x="1876425" y="2110880"/>
          <a:ext cx="7251246" cy="1485773"/>
        </p:xfrm>
        <a:graphic>
          <a:graphicData uri="http://schemas.openxmlformats.org/drawingml/2006/table">
            <a:tbl>
              <a:tblPr firstRow="1" firstCol="1" bandRow="1"/>
              <a:tblGrid>
                <a:gridCol w="1154874">
                  <a:extLst>
                    <a:ext uri="{9D8B030D-6E8A-4147-A177-3AD203B41FA5}">
                      <a16:colId xmlns:a16="http://schemas.microsoft.com/office/drawing/2014/main" val="1189747382"/>
                    </a:ext>
                  </a:extLst>
                </a:gridCol>
                <a:gridCol w="1578279">
                  <a:extLst>
                    <a:ext uri="{9D8B030D-6E8A-4147-A177-3AD203B41FA5}">
                      <a16:colId xmlns:a16="http://schemas.microsoft.com/office/drawing/2014/main" val="3546400136"/>
                    </a:ext>
                  </a:extLst>
                </a:gridCol>
                <a:gridCol w="1778696">
                  <a:extLst>
                    <a:ext uri="{9D8B030D-6E8A-4147-A177-3AD203B41FA5}">
                      <a16:colId xmlns:a16="http://schemas.microsoft.com/office/drawing/2014/main" val="1848260925"/>
                    </a:ext>
                  </a:extLst>
                </a:gridCol>
                <a:gridCol w="951978">
                  <a:extLst>
                    <a:ext uri="{9D8B030D-6E8A-4147-A177-3AD203B41FA5}">
                      <a16:colId xmlns:a16="http://schemas.microsoft.com/office/drawing/2014/main" val="1465740093"/>
                    </a:ext>
                  </a:extLst>
                </a:gridCol>
                <a:gridCol w="1787419">
                  <a:extLst>
                    <a:ext uri="{9D8B030D-6E8A-4147-A177-3AD203B41FA5}">
                      <a16:colId xmlns:a16="http://schemas.microsoft.com/office/drawing/2014/main" val="18956792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i="1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Participant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Contact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topic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Type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6819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Sony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Ohji Nakagami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Report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uploaded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There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was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activity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4392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Samsung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Indranil Sinharoy</a:t>
                      </a:r>
                      <a:b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Rajan Laxman Joshi</a:t>
                      </a:r>
                      <a:br>
                        <a:rPr lang="en-US" sz="110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</a:b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Madhkuar Budagavi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Samsung 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dataset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(Cat 2)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42654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Fraunhofer HHI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Thomas Ebner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HHI dataset (Cat 2)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34333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InterDIgital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Ralf Schaefer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HHI 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dataset 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(Cat 2)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6113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3918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D711E-4F5C-4E72-89A3-1423EEB58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EE 2.4 on </a:t>
            </a:r>
            <a:r>
              <a:rPr lang="en-US" dirty="0" err="1"/>
              <a:t>homography</a:t>
            </a:r>
            <a:r>
              <a:rPr lang="en-US" dirty="0"/>
              <a:t> representation of per patch transform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D4C6585-BA16-414D-80FB-C112E769D7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460472"/>
              </p:ext>
            </p:extLst>
          </p:nvPr>
        </p:nvGraphicFramePr>
        <p:xfrm>
          <a:off x="1215026" y="2306580"/>
          <a:ext cx="9757773" cy="1265015"/>
        </p:xfrm>
        <a:graphic>
          <a:graphicData uri="http://schemas.openxmlformats.org/drawingml/2006/table">
            <a:tbl>
              <a:tblPr firstRow="1" firstCol="1" bandRow="1"/>
              <a:tblGrid>
                <a:gridCol w="1127341">
                  <a:extLst>
                    <a:ext uri="{9D8B030D-6E8A-4147-A177-3AD203B41FA5}">
                      <a16:colId xmlns:a16="http://schemas.microsoft.com/office/drawing/2014/main" val="2168045456"/>
                    </a:ext>
                  </a:extLst>
                </a:gridCol>
                <a:gridCol w="2104373">
                  <a:extLst>
                    <a:ext uri="{9D8B030D-6E8A-4147-A177-3AD203B41FA5}">
                      <a16:colId xmlns:a16="http://schemas.microsoft.com/office/drawing/2014/main" val="2320217403"/>
                    </a:ext>
                  </a:extLst>
                </a:gridCol>
                <a:gridCol w="901874">
                  <a:extLst>
                    <a:ext uri="{9D8B030D-6E8A-4147-A177-3AD203B41FA5}">
                      <a16:colId xmlns:a16="http://schemas.microsoft.com/office/drawing/2014/main" val="3272679169"/>
                    </a:ext>
                  </a:extLst>
                </a:gridCol>
                <a:gridCol w="5624185">
                  <a:extLst>
                    <a:ext uri="{9D8B030D-6E8A-4147-A177-3AD203B41FA5}">
                      <a16:colId xmlns:a16="http://schemas.microsoft.com/office/drawing/2014/main" val="1180668399"/>
                    </a:ext>
                  </a:extLst>
                </a:gridCol>
              </a:tblGrid>
              <a:tr h="382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i="1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Participant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Contact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Type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275967"/>
                  </a:ext>
                </a:extLst>
              </a:tr>
              <a:tr h="511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Sony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Danillo Graziosi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Alexandre Zaghetto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 not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yet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shared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There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lot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results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members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interested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then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SW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shared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027975"/>
                  </a:ext>
                </a:extLst>
              </a:tr>
              <a:tr h="185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Nokia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Lauri Ilola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5879406"/>
                  </a:ext>
                </a:extLst>
              </a:tr>
              <a:tr h="185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ITRI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Yiting Tsai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315155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1077A4E-B22D-42F4-8467-CA8FFF2AA2DD}"/>
              </a:ext>
            </a:extLst>
          </p:cNvPr>
          <p:cNvSpPr txBox="1"/>
          <p:nvPr/>
        </p:nvSpPr>
        <p:spPr>
          <a:xfrm>
            <a:off x="2138814" y="5559879"/>
            <a:ext cx="7226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fontAlgn="auto"/>
            <a:r>
              <a:rPr lang="en-GB" dirty="0"/>
              <a:t>2019-09-18     V-PCC CE Software and results are released to cross-checkers</a:t>
            </a:r>
            <a:endParaRPr lang="en-US" dirty="0"/>
          </a:p>
          <a:p>
            <a:pPr lvl="0" fontAlgn="auto"/>
            <a:r>
              <a:rPr lang="en-GB" dirty="0"/>
              <a:t>2019-09-25     V-PCC preliminary feedback from cross-checkers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624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9A2A8-CF10-4DEA-81A4-C6E755B4A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EE 2.6 mesh coding with V-PCC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A9B233-D81F-481E-9BD1-21066F73DC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472473"/>
              </p:ext>
            </p:extLst>
          </p:nvPr>
        </p:nvGraphicFramePr>
        <p:xfrm>
          <a:off x="2257765" y="1875313"/>
          <a:ext cx="7676470" cy="1929242"/>
        </p:xfrm>
        <a:graphic>
          <a:graphicData uri="http://schemas.openxmlformats.org/drawingml/2006/table">
            <a:tbl>
              <a:tblPr firstRow="1" firstCol="1" bandRow="1"/>
              <a:tblGrid>
                <a:gridCol w="1142317">
                  <a:extLst>
                    <a:ext uri="{9D8B030D-6E8A-4147-A177-3AD203B41FA5}">
                      <a16:colId xmlns:a16="http://schemas.microsoft.com/office/drawing/2014/main" val="3004452184"/>
                    </a:ext>
                  </a:extLst>
                </a:gridCol>
                <a:gridCol w="2309857">
                  <a:extLst>
                    <a:ext uri="{9D8B030D-6E8A-4147-A177-3AD203B41FA5}">
                      <a16:colId xmlns:a16="http://schemas.microsoft.com/office/drawing/2014/main" val="2445958717"/>
                    </a:ext>
                  </a:extLst>
                </a:gridCol>
                <a:gridCol w="3018517">
                  <a:extLst>
                    <a:ext uri="{9D8B030D-6E8A-4147-A177-3AD203B41FA5}">
                      <a16:colId xmlns:a16="http://schemas.microsoft.com/office/drawing/2014/main" val="1154093764"/>
                    </a:ext>
                  </a:extLst>
                </a:gridCol>
                <a:gridCol w="1205779">
                  <a:extLst>
                    <a:ext uri="{9D8B030D-6E8A-4147-A177-3AD203B41FA5}">
                      <a16:colId xmlns:a16="http://schemas.microsoft.com/office/drawing/2014/main" val="726529806"/>
                    </a:ext>
                  </a:extLst>
                </a:gridCol>
              </a:tblGrid>
              <a:tr h="275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i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Participant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Contact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Status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Type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343801"/>
                  </a:ext>
                </a:extLst>
              </a:tr>
              <a:tr h="8268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Samsung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Madhukar Budagavi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Sungryeul Rhyu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Rajan Joshi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Report will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be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released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tomorrow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Participant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930284"/>
                  </a:ext>
                </a:extLst>
              </a:tr>
              <a:tr h="275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Apple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Khaled Mammou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Participant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2749903"/>
                  </a:ext>
                </a:extLst>
              </a:tr>
              <a:tr h="275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Sony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Danillo.Graziosi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Participant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678851"/>
                  </a:ext>
                </a:extLst>
              </a:tr>
              <a:tr h="275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IMT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Chao Cao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Participant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444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2AFB07B-B283-4B82-AEE0-C467F4E33FCC}"/>
              </a:ext>
            </a:extLst>
          </p:cNvPr>
          <p:cNvSpPr txBox="1"/>
          <p:nvPr/>
        </p:nvSpPr>
        <p:spPr>
          <a:xfrm>
            <a:off x="2482639" y="5120640"/>
            <a:ext cx="72267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GB" dirty="0"/>
              <a:t>2019-09-18     V-PCC CE Software and results are released to cross-checkers</a:t>
            </a:r>
            <a:endParaRPr lang="en-US" dirty="0"/>
          </a:p>
          <a:p>
            <a:pPr lvl="0"/>
            <a:r>
              <a:rPr lang="en-GB" dirty="0"/>
              <a:t>2019-09-25     V-PCC preliminary feedback from cross-checkers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23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4BC3A-75B7-4404-81BF-6693F0E92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 2.2 Simplified color smoothing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3439591-557E-4298-A03F-CECDA3D3CB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281066"/>
              </p:ext>
            </p:extLst>
          </p:nvPr>
        </p:nvGraphicFramePr>
        <p:xfrm>
          <a:off x="1652078" y="1960223"/>
          <a:ext cx="6928586" cy="1522242"/>
        </p:xfrm>
        <a:graphic>
          <a:graphicData uri="http://schemas.openxmlformats.org/drawingml/2006/table">
            <a:tbl>
              <a:tblPr firstRow="1" firstCol="1" bandRow="1"/>
              <a:tblGrid>
                <a:gridCol w="1917708">
                  <a:extLst>
                    <a:ext uri="{9D8B030D-6E8A-4147-A177-3AD203B41FA5}">
                      <a16:colId xmlns:a16="http://schemas.microsoft.com/office/drawing/2014/main" val="2358173373"/>
                    </a:ext>
                  </a:extLst>
                </a:gridCol>
                <a:gridCol w="2094291">
                  <a:extLst>
                    <a:ext uri="{9D8B030D-6E8A-4147-A177-3AD203B41FA5}">
                      <a16:colId xmlns:a16="http://schemas.microsoft.com/office/drawing/2014/main" val="2515424482"/>
                    </a:ext>
                  </a:extLst>
                </a:gridCol>
                <a:gridCol w="2094291">
                  <a:extLst>
                    <a:ext uri="{9D8B030D-6E8A-4147-A177-3AD203B41FA5}">
                      <a16:colId xmlns:a16="http://schemas.microsoft.com/office/drawing/2014/main" val="2059229806"/>
                    </a:ext>
                  </a:extLst>
                </a:gridCol>
                <a:gridCol w="757567">
                  <a:extLst>
                    <a:ext uri="{9D8B030D-6E8A-4147-A177-3AD203B41FA5}">
                      <a16:colId xmlns:a16="http://schemas.microsoft.com/office/drawing/2014/main" val="3732276690"/>
                    </a:ext>
                  </a:extLst>
                </a:gridCol>
                <a:gridCol w="64729">
                  <a:extLst>
                    <a:ext uri="{9D8B030D-6E8A-4147-A177-3AD203B41FA5}">
                      <a16:colId xmlns:a16="http://schemas.microsoft.com/office/drawing/2014/main" val="1216561417"/>
                    </a:ext>
                  </a:extLst>
                </a:gridCol>
              </a:tblGrid>
              <a:tr h="202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 b="1" i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Participant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Contact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Status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Type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489878"/>
                  </a:ext>
                </a:extLst>
              </a:tr>
              <a:tr h="607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Samsung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Rajan Joshi</a:t>
                      </a:r>
                      <a:br>
                        <a:rPr lang="en-C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Hossein Najaf-Zadeh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The full-frame results were reported, cross-checked, the results announced on the reflector. It has been integrated in TMC2 v7.0.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238215"/>
                  </a:ext>
                </a:extLst>
              </a:tr>
              <a:tr h="202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Sony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Satoru Kuma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5397665"/>
                  </a:ext>
                </a:extLst>
              </a:tr>
              <a:tr h="202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Tencent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Sehoon Yea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859496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955FF8A-C9C2-4FAB-BF64-88B437C3BFD5}"/>
              </a:ext>
            </a:extLst>
          </p:cNvPr>
          <p:cNvSpPr txBox="1"/>
          <p:nvPr/>
        </p:nvSpPr>
        <p:spPr>
          <a:xfrm>
            <a:off x="364671" y="4171951"/>
            <a:ext cx="109891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2019/07/12	Patch available in the uploaded document [1].</a:t>
            </a:r>
            <a:endParaRPr lang="en-US" dirty="0"/>
          </a:p>
          <a:p>
            <a:r>
              <a:rPr lang="en-CA" dirty="0"/>
              <a:t>2019/07/19	Share full-frame results with the cross checkers</a:t>
            </a:r>
            <a:endParaRPr lang="en-US" dirty="0"/>
          </a:p>
          <a:p>
            <a:r>
              <a:rPr lang="en-CA" dirty="0"/>
              <a:t>2019/07/29	Confirmation of the full-frame results by the cross checkers</a:t>
            </a:r>
            <a:endParaRPr lang="en-US" dirty="0"/>
          </a:p>
          <a:p>
            <a:r>
              <a:rPr lang="en-CA" dirty="0"/>
              <a:t>2019/07/31	Integration of the method into the integration branch for TMC2 v7.0 (subject to confirmation from the cross checkers)</a:t>
            </a:r>
            <a:endParaRPr lang="en-US" dirty="0"/>
          </a:p>
          <a:p>
            <a:r>
              <a:rPr lang="en-CA" dirty="0"/>
              <a:t>2019/07/31	Release of the results to the 3DG/PCC </a:t>
            </a:r>
            <a:r>
              <a:rPr lang="en-CA" dirty="0" err="1"/>
              <a:t>AhG</a:t>
            </a:r>
            <a:r>
              <a:rPr lang="en-CA" dirty="0"/>
              <a:t> via its email reflector</a:t>
            </a:r>
            <a:endParaRPr lang="en-US" dirty="0"/>
          </a:p>
          <a:p>
            <a:r>
              <a:rPr lang="en-CA" dirty="0"/>
              <a:t>2019/09/30	Integration of the method into the VPCC text specification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7118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6E238-DFD4-48AF-9338-E767BDDAB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 2.3 Single pass boundary identification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B9B9C0A-BCF6-4A7A-839B-265D641724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481509"/>
              </p:ext>
            </p:extLst>
          </p:nvPr>
        </p:nvGraphicFramePr>
        <p:xfrm>
          <a:off x="2378698" y="2191295"/>
          <a:ext cx="5965029" cy="1280160"/>
        </p:xfrm>
        <a:graphic>
          <a:graphicData uri="http://schemas.openxmlformats.org/drawingml/2006/table">
            <a:tbl>
              <a:tblPr firstRow="1" firstCol="1" bandRow="1"/>
              <a:tblGrid>
                <a:gridCol w="1330960">
                  <a:extLst>
                    <a:ext uri="{9D8B030D-6E8A-4147-A177-3AD203B41FA5}">
                      <a16:colId xmlns:a16="http://schemas.microsoft.com/office/drawing/2014/main" val="2960437255"/>
                    </a:ext>
                  </a:extLst>
                </a:gridCol>
                <a:gridCol w="1453515">
                  <a:extLst>
                    <a:ext uri="{9D8B030D-6E8A-4147-A177-3AD203B41FA5}">
                      <a16:colId xmlns:a16="http://schemas.microsoft.com/office/drawing/2014/main" val="4138565885"/>
                    </a:ext>
                  </a:extLst>
                </a:gridCol>
                <a:gridCol w="2609850">
                  <a:extLst>
                    <a:ext uri="{9D8B030D-6E8A-4147-A177-3AD203B41FA5}">
                      <a16:colId xmlns:a16="http://schemas.microsoft.com/office/drawing/2014/main" val="860167544"/>
                    </a:ext>
                  </a:extLst>
                </a:gridCol>
                <a:gridCol w="525780">
                  <a:extLst>
                    <a:ext uri="{9D8B030D-6E8A-4147-A177-3AD203B41FA5}">
                      <a16:colId xmlns:a16="http://schemas.microsoft.com/office/drawing/2014/main" val="4275967783"/>
                    </a:ext>
                  </a:extLst>
                </a:gridCol>
                <a:gridCol w="44924">
                  <a:extLst>
                    <a:ext uri="{9D8B030D-6E8A-4147-A177-3AD203B41FA5}">
                      <a16:colId xmlns:a16="http://schemas.microsoft.com/office/drawing/2014/main" val="2889692390"/>
                    </a:ext>
                  </a:extLst>
                </a:gridCol>
              </a:tblGrid>
              <a:tr h="269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 b="1" i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Participant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Contact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Status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Type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266352"/>
                  </a:ext>
                </a:extLst>
              </a:tr>
              <a:tr h="17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Samsung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Rajan Joshi</a:t>
                      </a:r>
                      <a:br>
                        <a:rPr lang="en-C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Hossein Najaf-Zadeh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The full-frame results were reported, cross-checked, the results announced on the reflector. It has been integrated in TMC2 v7.0.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835983"/>
                  </a:ext>
                </a:extLst>
              </a:tr>
              <a:tr h="17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Sony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Satoru Kuma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15570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EA8C145-79DB-4011-BA72-D39CC3EF905C}"/>
              </a:ext>
            </a:extLst>
          </p:cNvPr>
          <p:cNvSpPr txBox="1"/>
          <p:nvPr/>
        </p:nvSpPr>
        <p:spPr>
          <a:xfrm>
            <a:off x="310243" y="4506686"/>
            <a:ext cx="875143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2019/07/12	Patch available in the uploaded document</a:t>
            </a:r>
            <a:endParaRPr lang="en-US" dirty="0"/>
          </a:p>
          <a:p>
            <a:r>
              <a:rPr lang="en-CA" dirty="0"/>
              <a:t>2019/07/19	Share full-frame results with the cross checkers</a:t>
            </a:r>
            <a:endParaRPr lang="en-US" dirty="0"/>
          </a:p>
          <a:p>
            <a:r>
              <a:rPr lang="en-CA" dirty="0"/>
              <a:t>2019/07/29	Confirmation of the full-frame results by the cross checkers</a:t>
            </a:r>
            <a:endParaRPr lang="en-US" dirty="0"/>
          </a:p>
          <a:p>
            <a:r>
              <a:rPr lang="en-CA" dirty="0"/>
              <a:t>2019/07/31	Integration of the method into the integration branch for TMC2 v7.0</a:t>
            </a:r>
            <a:endParaRPr lang="en-US" dirty="0"/>
          </a:p>
          <a:p>
            <a:r>
              <a:rPr lang="en-CA" dirty="0"/>
              <a:t>2019/07/31	Release of the results to the 3DG/PCC </a:t>
            </a:r>
            <a:r>
              <a:rPr lang="en-CA" dirty="0" err="1"/>
              <a:t>AhG</a:t>
            </a:r>
            <a:r>
              <a:rPr lang="en-CA" dirty="0"/>
              <a:t> via its email reflector</a:t>
            </a:r>
            <a:endParaRPr lang="en-US" dirty="0"/>
          </a:p>
          <a:p>
            <a:r>
              <a:rPr lang="en-CA" dirty="0"/>
              <a:t>2019/09/30	Integration of the method into the VPCC text specification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113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91F3-4A28-4C67-B083-A00032B7F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VE 2.4 on </a:t>
            </a:r>
            <a:r>
              <a:rPr lang="fr-FR" dirty="0" err="1"/>
              <a:t>Attributes</a:t>
            </a:r>
            <a:r>
              <a:rPr lang="fr-FR" dirty="0"/>
              <a:t> Coding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17645B8-EC59-480A-9F04-D5B67EA07F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117961"/>
              </p:ext>
            </p:extLst>
          </p:nvPr>
        </p:nvGraphicFramePr>
        <p:xfrm>
          <a:off x="1377864" y="1987187"/>
          <a:ext cx="8843374" cy="1432348"/>
        </p:xfrm>
        <a:graphic>
          <a:graphicData uri="http://schemas.openxmlformats.org/drawingml/2006/table">
            <a:tbl>
              <a:tblPr firstRow="1" firstCol="1" bandRow="1"/>
              <a:tblGrid>
                <a:gridCol w="1973197">
                  <a:extLst>
                    <a:ext uri="{9D8B030D-6E8A-4147-A177-3AD203B41FA5}">
                      <a16:colId xmlns:a16="http://schemas.microsoft.com/office/drawing/2014/main" val="2898099463"/>
                    </a:ext>
                  </a:extLst>
                </a:gridCol>
                <a:gridCol w="2154889">
                  <a:extLst>
                    <a:ext uri="{9D8B030D-6E8A-4147-A177-3AD203B41FA5}">
                      <a16:colId xmlns:a16="http://schemas.microsoft.com/office/drawing/2014/main" val="2416313762"/>
                    </a:ext>
                  </a:extLst>
                </a:gridCol>
                <a:gridCol w="3869198">
                  <a:extLst>
                    <a:ext uri="{9D8B030D-6E8A-4147-A177-3AD203B41FA5}">
                      <a16:colId xmlns:a16="http://schemas.microsoft.com/office/drawing/2014/main" val="1853209250"/>
                    </a:ext>
                  </a:extLst>
                </a:gridCol>
                <a:gridCol w="779488">
                  <a:extLst>
                    <a:ext uri="{9D8B030D-6E8A-4147-A177-3AD203B41FA5}">
                      <a16:colId xmlns:a16="http://schemas.microsoft.com/office/drawing/2014/main" val="2228692140"/>
                    </a:ext>
                  </a:extLst>
                </a:gridCol>
                <a:gridCol w="66602">
                  <a:extLst>
                    <a:ext uri="{9D8B030D-6E8A-4147-A177-3AD203B41FA5}">
                      <a16:colId xmlns:a16="http://schemas.microsoft.com/office/drawing/2014/main" val="3786689250"/>
                    </a:ext>
                  </a:extLst>
                </a:gridCol>
              </a:tblGrid>
              <a:tr h="441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 b="1" i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Participant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Contact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Status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Type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3820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Nokia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Deepa Naik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SW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has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been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released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first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time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for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TMC2 V6.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Now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SW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has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been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released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for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TMV2 V7 and Sony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is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running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the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cross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checks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.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Results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from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Nokia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are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still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missing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2497136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Sony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Danillo Graziosi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Cross-checks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for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V6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have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been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provided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822820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7DA5CBE-BD18-4052-8224-A4DC5D85651D}"/>
              </a:ext>
            </a:extLst>
          </p:cNvPr>
          <p:cNvSpPr txBox="1"/>
          <p:nvPr/>
        </p:nvSpPr>
        <p:spPr>
          <a:xfrm>
            <a:off x="367394" y="4580164"/>
            <a:ext cx="112830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2019/09/05	Patch available in the uploaded document</a:t>
            </a:r>
            <a:endParaRPr lang="en-US" dirty="0"/>
          </a:p>
          <a:p>
            <a:r>
              <a:rPr lang="en-CA" dirty="0"/>
              <a:t>2019/09/09	Share full-frame results with the cross checkers</a:t>
            </a:r>
            <a:endParaRPr lang="en-US" dirty="0"/>
          </a:p>
          <a:p>
            <a:r>
              <a:rPr lang="en-CA" dirty="0"/>
              <a:t>2019/09/23	Confirmation of the full-frame results by the cross checkers</a:t>
            </a:r>
            <a:endParaRPr lang="en-US" dirty="0"/>
          </a:p>
          <a:p>
            <a:r>
              <a:rPr lang="en-CA" dirty="0"/>
              <a:t>2019/09/30	Integration of the method into the integration branch for TMC2 v7.0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2824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1D563-DA91-40E0-8A86-FF2E582BF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CE 13.15 on LOD </a:t>
            </a:r>
            <a:r>
              <a:rPr lang="fr-FR" dirty="0" err="1"/>
              <a:t>generation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B61ACDE-E69D-4BFC-8CA2-BCD0B683EF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197073"/>
              </p:ext>
            </p:extLst>
          </p:nvPr>
        </p:nvGraphicFramePr>
        <p:xfrm>
          <a:off x="1077457" y="1983843"/>
          <a:ext cx="9344197" cy="2337634"/>
        </p:xfrm>
        <a:graphic>
          <a:graphicData uri="http://schemas.openxmlformats.org/drawingml/2006/table">
            <a:tbl>
              <a:tblPr firstRow="1" firstCol="1" bandRow="1"/>
              <a:tblGrid>
                <a:gridCol w="1205508">
                  <a:extLst>
                    <a:ext uri="{9D8B030D-6E8A-4147-A177-3AD203B41FA5}">
                      <a16:colId xmlns:a16="http://schemas.microsoft.com/office/drawing/2014/main" val="2410230414"/>
                    </a:ext>
                  </a:extLst>
                </a:gridCol>
                <a:gridCol w="2177555">
                  <a:extLst>
                    <a:ext uri="{9D8B030D-6E8A-4147-A177-3AD203B41FA5}">
                      <a16:colId xmlns:a16="http://schemas.microsoft.com/office/drawing/2014/main" val="223214180"/>
                    </a:ext>
                  </a:extLst>
                </a:gridCol>
                <a:gridCol w="4708532">
                  <a:extLst>
                    <a:ext uri="{9D8B030D-6E8A-4147-A177-3AD203B41FA5}">
                      <a16:colId xmlns:a16="http://schemas.microsoft.com/office/drawing/2014/main" val="2869802194"/>
                    </a:ext>
                  </a:extLst>
                </a:gridCol>
                <a:gridCol w="1252602">
                  <a:extLst>
                    <a:ext uri="{9D8B030D-6E8A-4147-A177-3AD203B41FA5}">
                      <a16:colId xmlns:a16="http://schemas.microsoft.com/office/drawing/2014/main" val="939990504"/>
                    </a:ext>
                  </a:extLst>
                </a:gridCol>
              </a:tblGrid>
              <a:tr h="287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i="1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Participant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Contact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Type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741369"/>
                  </a:ext>
                </a:extLst>
              </a:tr>
              <a:tr h="5933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Sony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Ohji Nakagami</a:t>
                      </a:r>
                      <a:b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Satrou Kuma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 and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results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have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been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delivered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Report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been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already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uploaded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3243386"/>
                  </a:ext>
                </a:extLst>
              </a:tr>
              <a:tr h="287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Khaled Mammou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2396271"/>
                  </a:ext>
                </a:extLst>
              </a:tr>
              <a:tr h="287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Hanyang University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Euee S. Jang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0440300"/>
                  </a:ext>
                </a:extLst>
              </a:tr>
              <a:tr h="5933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LG Electronics Inc.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Sejin Oh</a:t>
                      </a:r>
                      <a:b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Hyejung Hur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Cross-checks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done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report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been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uploaded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8148865"/>
                  </a:ext>
                </a:extLst>
              </a:tr>
              <a:tr h="287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Panasonic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Toshiyasu Sugio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Cross-checks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done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report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been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uploaded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317518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82D1812-A0B6-4CAF-A9CB-0BDAB26D1CA1}"/>
              </a:ext>
            </a:extLst>
          </p:cNvPr>
          <p:cNvSpPr txBox="1"/>
          <p:nvPr/>
        </p:nvSpPr>
        <p:spPr>
          <a:xfrm>
            <a:off x="2057400" y="5192486"/>
            <a:ext cx="6659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fontAlgn="auto"/>
            <a:r>
              <a:rPr lang="en-US" dirty="0"/>
              <a:t>2019-09-18: CE Software and results are released to cross-checkers</a:t>
            </a:r>
          </a:p>
          <a:p>
            <a:r>
              <a:rPr lang="en-US" dirty="0"/>
              <a:t>2019-09-25: Preliminary feedback from cross-checkers to proponents</a:t>
            </a:r>
          </a:p>
        </p:txBody>
      </p:sp>
    </p:spTree>
    <p:extLst>
      <p:ext uri="{BB962C8B-B14F-4D97-AF65-F5344CB8AC3E}">
        <p14:creationId xmlns:p14="http://schemas.microsoft.com/office/powerpoint/2010/main" val="3911418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E467F-5D4C-4A1A-B8A6-A5AF77819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EE 13.2 on inter-prediction for attributes coding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0DAD955-BC9E-408B-976C-42F9024E9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322421"/>
              </p:ext>
            </p:extLst>
          </p:nvPr>
        </p:nvGraphicFramePr>
        <p:xfrm>
          <a:off x="1590805" y="2038884"/>
          <a:ext cx="8943585" cy="1094994"/>
        </p:xfrm>
        <a:graphic>
          <a:graphicData uri="http://schemas.openxmlformats.org/drawingml/2006/table">
            <a:tbl>
              <a:tblPr firstRow="1" firstCol="1" bandRow="1"/>
              <a:tblGrid>
                <a:gridCol w="1753644">
                  <a:extLst>
                    <a:ext uri="{9D8B030D-6E8A-4147-A177-3AD203B41FA5}">
                      <a16:colId xmlns:a16="http://schemas.microsoft.com/office/drawing/2014/main" val="1035168251"/>
                    </a:ext>
                  </a:extLst>
                </a:gridCol>
                <a:gridCol w="1315233">
                  <a:extLst>
                    <a:ext uri="{9D8B030D-6E8A-4147-A177-3AD203B41FA5}">
                      <a16:colId xmlns:a16="http://schemas.microsoft.com/office/drawing/2014/main" val="477038584"/>
                    </a:ext>
                  </a:extLst>
                </a:gridCol>
                <a:gridCol w="4647329">
                  <a:extLst>
                    <a:ext uri="{9D8B030D-6E8A-4147-A177-3AD203B41FA5}">
                      <a16:colId xmlns:a16="http://schemas.microsoft.com/office/drawing/2014/main" val="143729826"/>
                    </a:ext>
                  </a:extLst>
                </a:gridCol>
                <a:gridCol w="1227379">
                  <a:extLst>
                    <a:ext uri="{9D8B030D-6E8A-4147-A177-3AD203B41FA5}">
                      <a16:colId xmlns:a16="http://schemas.microsoft.com/office/drawing/2014/main" val="22535330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Name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Company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Status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Type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556541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Sehoon Yea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Tencent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Work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ongoing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Proponent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978632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David Flynn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Apple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No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information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Crosscheck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4893753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507611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827144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86027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32DA929-051F-4F6F-8FE7-884B544332BB}"/>
              </a:ext>
            </a:extLst>
          </p:cNvPr>
          <p:cNvSpPr txBox="1"/>
          <p:nvPr/>
        </p:nvSpPr>
        <p:spPr>
          <a:xfrm>
            <a:off x="2618072" y="4687503"/>
            <a:ext cx="57455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b="1" dirty="0"/>
              <a:t>2019-09-17</a:t>
            </a:r>
            <a:r>
              <a:rPr lang="en-US" dirty="0"/>
              <a:t>: Deliver source code and results for cross check</a:t>
            </a:r>
          </a:p>
          <a:p>
            <a:pPr lvl="0"/>
            <a:r>
              <a:rPr lang="en-US" b="1" dirty="0"/>
              <a:t>2019-09-24</a:t>
            </a:r>
            <a:r>
              <a:rPr lang="en-US" dirty="0"/>
              <a:t>: Report of preliminary cross check results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88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79972-05F8-4A26-AEF7-1C681F2E8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193"/>
            <a:ext cx="10515600" cy="1325563"/>
          </a:xfrm>
        </p:spPr>
        <p:txBody>
          <a:bodyPr/>
          <a:lstStyle/>
          <a:p>
            <a:r>
              <a:rPr lang="de-DE" dirty="0"/>
              <a:t>Mandates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AhG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3FE81-2B54-4405-9CE9-9F056CDA6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228" y="1133202"/>
            <a:ext cx="10515600" cy="528945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Finalize editing of V-PCC DIS</a:t>
            </a:r>
          </a:p>
          <a:p>
            <a:pPr lvl="0"/>
            <a:r>
              <a:rPr lang="en-US" dirty="0"/>
              <a:t>Improve documentation material for G-PCC </a:t>
            </a:r>
          </a:p>
          <a:p>
            <a:pPr lvl="0"/>
            <a:r>
              <a:rPr lang="en-US" dirty="0"/>
              <a:t>Update the TMs (SW and documentation) during the editing period</a:t>
            </a:r>
          </a:p>
          <a:p>
            <a:pPr lvl="0"/>
            <a:r>
              <a:rPr lang="en-US" dirty="0"/>
              <a:t>Coordinate activities on the V-PCC Reference SW and G-PCC Reference SW</a:t>
            </a:r>
          </a:p>
          <a:p>
            <a:pPr lvl="0"/>
            <a:r>
              <a:rPr lang="en-US" dirty="0"/>
              <a:t>Update the CTC and provide updated anchor points</a:t>
            </a:r>
          </a:p>
          <a:p>
            <a:pPr lvl="0"/>
            <a:r>
              <a:rPr lang="en-US" dirty="0"/>
              <a:t>Conduct the PCC Core Experiments, Exploration Experiments and Validation Experiment</a:t>
            </a:r>
          </a:p>
          <a:p>
            <a:pPr lvl="0"/>
            <a:r>
              <a:rPr lang="en-US" dirty="0"/>
              <a:t>Solicit contributions on profiles and conformance for V-PCC</a:t>
            </a:r>
          </a:p>
          <a:p>
            <a:pPr lvl="0"/>
            <a:r>
              <a:rPr lang="en-US" dirty="0"/>
              <a:t>Solicit contributions on additional PCC use cases</a:t>
            </a:r>
          </a:p>
          <a:p>
            <a:pPr lvl="0"/>
            <a:r>
              <a:rPr lang="en-US" dirty="0"/>
              <a:t>Solicit contributions on SEI messages for V-PCC and G-PCC</a:t>
            </a:r>
          </a:p>
          <a:p>
            <a:pPr lvl="0"/>
            <a:r>
              <a:rPr lang="en-US" dirty="0"/>
              <a:t>Coordinate scientific and technical dissemination of PCC</a:t>
            </a:r>
          </a:p>
          <a:p>
            <a:pPr lvl="0"/>
            <a:r>
              <a:rPr lang="en-US" dirty="0"/>
              <a:t>Coordinate communications of PCC to fairs, exhibitions, workshops and enrich www.mpeg-pcc.org with relevant information about PCC</a:t>
            </a:r>
          </a:p>
          <a:p>
            <a:r>
              <a:rPr lang="en-US" dirty="0"/>
              <a:t>Solicit additional data sets for all categories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22064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4469D-6B7A-4AFC-A21B-DE9B6A338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EE 13.3 on lossless Lifting Scheme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21750C-78CA-4CE5-A679-0869032912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484347"/>
              </p:ext>
            </p:extLst>
          </p:nvPr>
        </p:nvGraphicFramePr>
        <p:xfrm>
          <a:off x="1202499" y="1690688"/>
          <a:ext cx="9025396" cy="1094994"/>
        </p:xfrm>
        <a:graphic>
          <a:graphicData uri="http://schemas.openxmlformats.org/drawingml/2006/table">
            <a:tbl>
              <a:tblPr firstRow="1" firstCol="1" bandRow="1"/>
              <a:tblGrid>
                <a:gridCol w="2460488">
                  <a:extLst>
                    <a:ext uri="{9D8B030D-6E8A-4147-A177-3AD203B41FA5}">
                      <a16:colId xmlns:a16="http://schemas.microsoft.com/office/drawing/2014/main" val="2219733280"/>
                    </a:ext>
                  </a:extLst>
                </a:gridCol>
                <a:gridCol w="1858402">
                  <a:extLst>
                    <a:ext uri="{9D8B030D-6E8A-4147-A177-3AD203B41FA5}">
                      <a16:colId xmlns:a16="http://schemas.microsoft.com/office/drawing/2014/main" val="2460324109"/>
                    </a:ext>
                  </a:extLst>
                </a:gridCol>
                <a:gridCol w="3467900">
                  <a:extLst>
                    <a:ext uri="{9D8B030D-6E8A-4147-A177-3AD203B41FA5}">
                      <a16:colId xmlns:a16="http://schemas.microsoft.com/office/drawing/2014/main" val="3651174217"/>
                    </a:ext>
                  </a:extLst>
                </a:gridCol>
                <a:gridCol w="1238606">
                  <a:extLst>
                    <a:ext uri="{9D8B030D-6E8A-4147-A177-3AD203B41FA5}">
                      <a16:colId xmlns:a16="http://schemas.microsoft.com/office/drawing/2014/main" val="41546008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Name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Company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Status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Type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125122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Sehoon Yea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Tencent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SW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provided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Proponent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3652076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Khaled Mammou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Apple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No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information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Crosscheck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388723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1755816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660814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598506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38D8BBB-91F1-4B54-A181-F44ECFD5D96E}"/>
              </a:ext>
            </a:extLst>
          </p:cNvPr>
          <p:cNvSpPr txBox="1"/>
          <p:nvPr/>
        </p:nvSpPr>
        <p:spPr>
          <a:xfrm>
            <a:off x="2326821" y="4914900"/>
            <a:ext cx="7901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GB" b="1" dirty="0"/>
              <a:t>2019-09-10 [TMC13v7 + 4 weeks]</a:t>
            </a:r>
            <a:r>
              <a:rPr lang="en-GB" dirty="0"/>
              <a:t>: Deliver source code and results for cross check;</a:t>
            </a:r>
            <a:endParaRPr lang="en-US" dirty="0"/>
          </a:p>
          <a:p>
            <a:r>
              <a:rPr lang="en-GB" b="1" dirty="0"/>
              <a:t>2019-09-24</a:t>
            </a:r>
            <a:r>
              <a:rPr lang="en-GB" dirty="0"/>
              <a:t>: </a:t>
            </a:r>
            <a:r>
              <a:rPr lang="en-GB" b="1" dirty="0"/>
              <a:t>[TMC13v7 + 6 weeks] </a:t>
            </a:r>
            <a:r>
              <a:rPr lang="en-GB" dirty="0"/>
              <a:t>Report of preliminary cross check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563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ED4E8-F184-405A-A3B8-F2231301D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 13.20 on Neighbors Weight Modification on G-PCC Lifting and Predicting scheme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6343CFF-9913-46F2-8AE7-6648735979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513904"/>
              </p:ext>
            </p:extLst>
          </p:nvPr>
        </p:nvGraphicFramePr>
        <p:xfrm>
          <a:off x="1691014" y="2027566"/>
          <a:ext cx="8505173" cy="1394470"/>
        </p:xfrm>
        <a:graphic>
          <a:graphicData uri="http://schemas.openxmlformats.org/drawingml/2006/table">
            <a:tbl>
              <a:tblPr firstRow="1" firstCol="1" bandRow="1"/>
              <a:tblGrid>
                <a:gridCol w="1241445">
                  <a:extLst>
                    <a:ext uri="{9D8B030D-6E8A-4147-A177-3AD203B41FA5}">
                      <a16:colId xmlns:a16="http://schemas.microsoft.com/office/drawing/2014/main" val="264945402"/>
                    </a:ext>
                  </a:extLst>
                </a:gridCol>
                <a:gridCol w="2371924">
                  <a:extLst>
                    <a:ext uri="{9D8B030D-6E8A-4147-A177-3AD203B41FA5}">
                      <a16:colId xmlns:a16="http://schemas.microsoft.com/office/drawing/2014/main" val="2522645097"/>
                    </a:ext>
                  </a:extLst>
                </a:gridCol>
                <a:gridCol w="3430736">
                  <a:extLst>
                    <a:ext uri="{9D8B030D-6E8A-4147-A177-3AD203B41FA5}">
                      <a16:colId xmlns:a16="http://schemas.microsoft.com/office/drawing/2014/main" val="3646413617"/>
                    </a:ext>
                  </a:extLst>
                </a:gridCol>
                <a:gridCol w="1461068">
                  <a:extLst>
                    <a:ext uri="{9D8B030D-6E8A-4147-A177-3AD203B41FA5}">
                      <a16:colId xmlns:a16="http://schemas.microsoft.com/office/drawing/2014/main" val="3209651574"/>
                    </a:ext>
                  </a:extLst>
                </a:gridCol>
              </a:tblGrid>
              <a:tr h="3087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i="1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Participant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Contact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Type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765400"/>
                  </a:ext>
                </a:extLst>
              </a:tr>
              <a:tr h="338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PKUSZ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Yiting Shao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Qi Zhang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 and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results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delivered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007792"/>
                  </a:ext>
                </a:extLst>
              </a:tr>
              <a:tr h="338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LG Electronics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Sejin Oh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Hyejung Hur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Cross-checks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done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report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been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uploaded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6231558"/>
                  </a:ext>
                </a:extLst>
              </a:tr>
              <a:tr h="338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Xidian University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Wei Zhang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9394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58E3D89-9C98-45B7-9593-07F213C79016}"/>
              </a:ext>
            </a:extLst>
          </p:cNvPr>
          <p:cNvSpPr txBox="1"/>
          <p:nvPr/>
        </p:nvSpPr>
        <p:spPr>
          <a:xfrm>
            <a:off x="1812472" y="4661808"/>
            <a:ext cx="93192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fontAlgn="auto"/>
            <a:r>
              <a:rPr lang="en-US" dirty="0"/>
              <a:t>2019-09-02 [TMC13v7 + 3 weeks]:  G-PCC CE Software and results are released to cross-checkers; </a:t>
            </a:r>
          </a:p>
          <a:p>
            <a:pPr lvl="0" fontAlgn="auto"/>
            <a:r>
              <a:rPr lang="en-US" dirty="0"/>
              <a:t>2019-09-16 [TMC13v7 + 5 weeks]:  Preliminary CE feedback from cross-checkers to proponents;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5689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D76F2-ABA7-4519-AC27-EB6F1DF54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CE 13.21 on RAHT </a:t>
            </a:r>
            <a:r>
              <a:rPr lang="fr-FR" dirty="0" err="1"/>
              <a:t>quantization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968AFBE-9B86-4472-80C7-04233D3ACD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540909"/>
              </p:ext>
            </p:extLst>
          </p:nvPr>
        </p:nvGraphicFramePr>
        <p:xfrm>
          <a:off x="1315234" y="1731509"/>
          <a:ext cx="9682618" cy="1587887"/>
        </p:xfrm>
        <a:graphic>
          <a:graphicData uri="http://schemas.openxmlformats.org/drawingml/2006/table">
            <a:tbl>
              <a:tblPr firstRow="1" firstCol="1" bandRow="1"/>
              <a:tblGrid>
                <a:gridCol w="1482407">
                  <a:extLst>
                    <a:ext uri="{9D8B030D-6E8A-4147-A177-3AD203B41FA5}">
                      <a16:colId xmlns:a16="http://schemas.microsoft.com/office/drawing/2014/main" val="2212053137"/>
                    </a:ext>
                  </a:extLst>
                </a:gridCol>
                <a:gridCol w="2677726">
                  <a:extLst>
                    <a:ext uri="{9D8B030D-6E8A-4147-A177-3AD203B41FA5}">
                      <a16:colId xmlns:a16="http://schemas.microsoft.com/office/drawing/2014/main" val="2836867650"/>
                    </a:ext>
                  </a:extLst>
                </a:gridCol>
                <a:gridCol w="3873047">
                  <a:extLst>
                    <a:ext uri="{9D8B030D-6E8A-4147-A177-3AD203B41FA5}">
                      <a16:colId xmlns:a16="http://schemas.microsoft.com/office/drawing/2014/main" val="239825301"/>
                    </a:ext>
                  </a:extLst>
                </a:gridCol>
                <a:gridCol w="1649438">
                  <a:extLst>
                    <a:ext uri="{9D8B030D-6E8A-4147-A177-3AD203B41FA5}">
                      <a16:colId xmlns:a16="http://schemas.microsoft.com/office/drawing/2014/main" val="810702181"/>
                    </a:ext>
                  </a:extLst>
                </a:gridCol>
              </a:tblGrid>
              <a:tr h="243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i="1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Participant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Contact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Type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187162"/>
                  </a:ext>
                </a:extLst>
              </a:tr>
              <a:tr h="1101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Sony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Alexandre Zaghetto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Ali Tabatabai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Danillo Graziosi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 and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results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delivered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6580922"/>
                  </a:ext>
                </a:extLst>
              </a:tr>
              <a:tr h="243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PKU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Yiting Shao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Cross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checks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457847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898F3C6-57BA-46BC-9DDF-87357326595B}"/>
              </a:ext>
            </a:extLst>
          </p:cNvPr>
          <p:cNvSpPr txBox="1"/>
          <p:nvPr/>
        </p:nvSpPr>
        <p:spPr>
          <a:xfrm>
            <a:off x="2432957" y="4335236"/>
            <a:ext cx="666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fontAlgn="auto"/>
            <a:r>
              <a:rPr lang="en-GB" dirty="0"/>
              <a:t>2019-09-18     CE Software and results are released to cross-checkers.</a:t>
            </a:r>
            <a:endParaRPr lang="en-US" dirty="0"/>
          </a:p>
          <a:p>
            <a:r>
              <a:rPr lang="en-GB" dirty="0"/>
              <a:t>2019-09-25     Preliminary feedback from cross-checkers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0879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1DCCA-EE36-4533-AC60-D5D382C2C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 13.22 on Improvements to octree coding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4C0FE4C-4796-4BDC-B51C-BE8FE85B6E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449166"/>
              </p:ext>
            </p:extLst>
          </p:nvPr>
        </p:nvGraphicFramePr>
        <p:xfrm>
          <a:off x="1265129" y="1690687"/>
          <a:ext cx="9920613" cy="3470177"/>
        </p:xfrm>
        <a:graphic>
          <a:graphicData uri="http://schemas.openxmlformats.org/drawingml/2006/table">
            <a:tbl>
              <a:tblPr firstRow="1" firstCol="1" bandRow="1"/>
              <a:tblGrid>
                <a:gridCol w="3202821">
                  <a:extLst>
                    <a:ext uri="{9D8B030D-6E8A-4147-A177-3AD203B41FA5}">
                      <a16:colId xmlns:a16="http://schemas.microsoft.com/office/drawing/2014/main" val="156210852"/>
                    </a:ext>
                  </a:extLst>
                </a:gridCol>
                <a:gridCol w="1733591">
                  <a:extLst>
                    <a:ext uri="{9D8B030D-6E8A-4147-A177-3AD203B41FA5}">
                      <a16:colId xmlns:a16="http://schemas.microsoft.com/office/drawing/2014/main" val="2850156323"/>
                    </a:ext>
                  </a:extLst>
                </a:gridCol>
                <a:gridCol w="3482434">
                  <a:extLst>
                    <a:ext uri="{9D8B030D-6E8A-4147-A177-3AD203B41FA5}">
                      <a16:colId xmlns:a16="http://schemas.microsoft.com/office/drawing/2014/main" val="3946444933"/>
                    </a:ext>
                  </a:extLst>
                </a:gridCol>
                <a:gridCol w="1501767">
                  <a:extLst>
                    <a:ext uri="{9D8B030D-6E8A-4147-A177-3AD203B41FA5}">
                      <a16:colId xmlns:a16="http://schemas.microsoft.com/office/drawing/2014/main" val="958856544"/>
                    </a:ext>
                  </a:extLst>
                </a:gridCol>
              </a:tblGrid>
              <a:tr h="35318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Name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Company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Status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Type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757847"/>
                  </a:ext>
                </a:extLst>
              </a:tr>
              <a:tr h="30300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Sébastien Lasserre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BlackBerry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SW and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results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delivered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Combination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with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Tencent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has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been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explored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and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combined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SW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has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been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provided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Proponent </a:t>
                      </a: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m48906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0634706"/>
                  </a:ext>
                </a:extLst>
              </a:tr>
              <a:tr h="6279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Xiang Zhang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Wen Gao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Tencent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SW and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results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delivered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Cross-checks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delivered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Proponent</a:t>
                      </a: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m49231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9446721"/>
                  </a:ext>
                </a:extLst>
              </a:tr>
              <a:tr h="30300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Kahled Mammou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Apple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Crosschecker </a:t>
                      </a:r>
                      <a:r>
                        <a:rPr lang="fr-FR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m48906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5002061"/>
                  </a:ext>
                </a:extLst>
              </a:tr>
              <a:tr h="6279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Sejin Oh</a:t>
                      </a:r>
                      <a:br>
                        <a:rPr lang="en-GB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</a:b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Hyejung Hur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LG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Cross-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checked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both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SW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separately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, not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the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combined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one</a:t>
                      </a:r>
                      <a:endParaRPr lang="de-DE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Crosschecker </a:t>
                      </a: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m49231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m48906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7923801"/>
                  </a:ext>
                </a:extLst>
              </a:tr>
              <a:tr h="30300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iting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PKUSZ (added)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Cross-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checking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combined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SW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5125325"/>
                  </a:ext>
                </a:extLst>
              </a:tr>
              <a:tr h="30300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Panasonic (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added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Cross-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checking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combined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SW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3805843"/>
                  </a:ext>
                </a:extLst>
              </a:tr>
              <a:tr h="30300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Ziwei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Wei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Tsinghua University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Crosschecker </a:t>
                      </a:r>
                      <a:r>
                        <a:rPr lang="fr-FR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m49231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116095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77A99F2-EAED-4513-8FB5-5A1BBF4952C0}"/>
              </a:ext>
            </a:extLst>
          </p:cNvPr>
          <p:cNvSpPr txBox="1"/>
          <p:nvPr/>
        </p:nvSpPr>
        <p:spPr>
          <a:xfrm>
            <a:off x="2212521" y="5486400"/>
            <a:ext cx="7901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GB" b="1" dirty="0"/>
              <a:t>2019-09-02 [TMC13v7 + 3 weeks]</a:t>
            </a:r>
            <a:r>
              <a:rPr lang="en-GB" dirty="0"/>
              <a:t>: Deliver source code and results for cross check;</a:t>
            </a:r>
            <a:endParaRPr lang="en-US" dirty="0"/>
          </a:p>
          <a:p>
            <a:r>
              <a:rPr lang="en-GB" b="1" dirty="0"/>
              <a:t>2019-09-16</a:t>
            </a:r>
            <a:r>
              <a:rPr lang="en-GB" dirty="0"/>
              <a:t>: </a:t>
            </a:r>
            <a:r>
              <a:rPr lang="en-GB" b="1" dirty="0"/>
              <a:t>[TMC13v7 + 5 weeks] </a:t>
            </a:r>
            <a:r>
              <a:rPr lang="en-GB" dirty="0"/>
              <a:t>Report of preliminary cross check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4225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E57C5-5BB6-4D42-B6D5-5C9CDBA68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 13.23 on Duplicated Points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64E4CD5-B333-4FCB-93DE-E0A97F5F69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547195"/>
              </p:ext>
            </p:extLst>
          </p:nvPr>
        </p:nvGraphicFramePr>
        <p:xfrm>
          <a:off x="1327759" y="1888912"/>
          <a:ext cx="10026041" cy="2294781"/>
        </p:xfrm>
        <a:graphic>
          <a:graphicData uri="http://schemas.openxmlformats.org/drawingml/2006/table">
            <a:tbl>
              <a:tblPr firstRow="1" firstCol="1" bandRow="1"/>
              <a:tblGrid>
                <a:gridCol w="3236859">
                  <a:extLst>
                    <a:ext uri="{9D8B030D-6E8A-4147-A177-3AD203B41FA5}">
                      <a16:colId xmlns:a16="http://schemas.microsoft.com/office/drawing/2014/main" val="3960218050"/>
                    </a:ext>
                  </a:extLst>
                </a:gridCol>
                <a:gridCol w="1628705">
                  <a:extLst>
                    <a:ext uri="{9D8B030D-6E8A-4147-A177-3AD203B41FA5}">
                      <a16:colId xmlns:a16="http://schemas.microsoft.com/office/drawing/2014/main" val="1796648357"/>
                    </a:ext>
                  </a:extLst>
                </a:gridCol>
                <a:gridCol w="3642750">
                  <a:extLst>
                    <a:ext uri="{9D8B030D-6E8A-4147-A177-3AD203B41FA5}">
                      <a16:colId xmlns:a16="http://schemas.microsoft.com/office/drawing/2014/main" val="3193397751"/>
                    </a:ext>
                  </a:extLst>
                </a:gridCol>
                <a:gridCol w="1517727">
                  <a:extLst>
                    <a:ext uri="{9D8B030D-6E8A-4147-A177-3AD203B41FA5}">
                      <a16:colId xmlns:a16="http://schemas.microsoft.com/office/drawing/2014/main" val="4082068530"/>
                    </a:ext>
                  </a:extLst>
                </a:gridCol>
              </a:tblGrid>
              <a:tr h="5178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Name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Company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Status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Type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850514"/>
                  </a:ext>
                </a:extLst>
              </a:tr>
              <a:tr h="4442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Sebastien Lasserre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BlackBerry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SW and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results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delivered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Proponent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770308"/>
                  </a:ext>
                </a:extLst>
              </a:tr>
              <a:tr h="4442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David Flynn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Apple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Cross-check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done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Crosschecker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6567757"/>
                  </a:ext>
                </a:extLst>
              </a:tr>
              <a:tr h="44424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7595309"/>
                  </a:ext>
                </a:extLst>
              </a:tr>
              <a:tr h="4442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120120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2ACB6CA-96AA-4AC2-901A-CD2580FB9C9F}"/>
              </a:ext>
            </a:extLst>
          </p:cNvPr>
          <p:cNvSpPr txBox="1"/>
          <p:nvPr/>
        </p:nvSpPr>
        <p:spPr>
          <a:xfrm>
            <a:off x="2155371" y="4637314"/>
            <a:ext cx="7901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GB" b="1" dirty="0"/>
              <a:t>2019-09-02 [TMC13v7 + 3 weeks]</a:t>
            </a:r>
            <a:r>
              <a:rPr lang="en-GB" dirty="0"/>
              <a:t>: Deliver source code and results for cross check;</a:t>
            </a:r>
            <a:endParaRPr lang="en-US" dirty="0"/>
          </a:p>
          <a:p>
            <a:r>
              <a:rPr lang="en-GB" b="1" dirty="0"/>
              <a:t>2019-09-16</a:t>
            </a:r>
            <a:r>
              <a:rPr lang="en-GB" dirty="0"/>
              <a:t>: </a:t>
            </a:r>
            <a:r>
              <a:rPr lang="en-GB" b="1" dirty="0"/>
              <a:t>[TMC13v7 + 5 weeks] </a:t>
            </a:r>
            <a:r>
              <a:rPr lang="en-GB" dirty="0"/>
              <a:t>Report of preliminary cross check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3581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F42A4-5DCD-442D-A28F-F5855C924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 13.24 on Color Space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E2CC1C9-91B5-47A5-94B3-1430013A9D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965786"/>
              </p:ext>
            </p:extLst>
          </p:nvPr>
        </p:nvGraphicFramePr>
        <p:xfrm>
          <a:off x="1377863" y="1853597"/>
          <a:ext cx="8981162" cy="1094994"/>
        </p:xfrm>
        <a:graphic>
          <a:graphicData uri="http://schemas.openxmlformats.org/drawingml/2006/table">
            <a:tbl>
              <a:tblPr firstRow="1" firstCol="1" bandRow="1"/>
              <a:tblGrid>
                <a:gridCol w="2448429">
                  <a:extLst>
                    <a:ext uri="{9D8B030D-6E8A-4147-A177-3AD203B41FA5}">
                      <a16:colId xmlns:a16="http://schemas.microsoft.com/office/drawing/2014/main" val="1784377391"/>
                    </a:ext>
                  </a:extLst>
                </a:gridCol>
                <a:gridCol w="1849293">
                  <a:extLst>
                    <a:ext uri="{9D8B030D-6E8A-4147-A177-3AD203B41FA5}">
                      <a16:colId xmlns:a16="http://schemas.microsoft.com/office/drawing/2014/main" val="1635218798"/>
                    </a:ext>
                  </a:extLst>
                </a:gridCol>
                <a:gridCol w="3450904">
                  <a:extLst>
                    <a:ext uri="{9D8B030D-6E8A-4147-A177-3AD203B41FA5}">
                      <a16:colId xmlns:a16="http://schemas.microsoft.com/office/drawing/2014/main" val="815433958"/>
                    </a:ext>
                  </a:extLst>
                </a:gridCol>
                <a:gridCol w="1232536">
                  <a:extLst>
                    <a:ext uri="{9D8B030D-6E8A-4147-A177-3AD203B41FA5}">
                      <a16:colId xmlns:a16="http://schemas.microsoft.com/office/drawing/2014/main" val="41872457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Name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Company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Status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Type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501067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Sehoon Yea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Tencent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SW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delivered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Proponent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0969566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David Flynn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Apple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No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information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Crosscheck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092855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2669478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67931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728439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2CE74D2-1C92-44AB-BD6E-4B8854BD4A93}"/>
              </a:ext>
            </a:extLst>
          </p:cNvPr>
          <p:cNvSpPr txBox="1"/>
          <p:nvPr/>
        </p:nvSpPr>
        <p:spPr>
          <a:xfrm>
            <a:off x="2269671" y="4547507"/>
            <a:ext cx="79010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GB" b="1" dirty="0"/>
              <a:t>2019-09-02 [TMC13v7 + 3 weeks]</a:t>
            </a:r>
            <a:r>
              <a:rPr lang="en-GB" dirty="0"/>
              <a:t>: Deliver source code and results for cross check;</a:t>
            </a:r>
            <a:endParaRPr lang="en-US" dirty="0"/>
          </a:p>
          <a:p>
            <a:pPr lvl="0"/>
            <a:r>
              <a:rPr lang="en-GB" b="1" dirty="0"/>
              <a:t>2019-09-16</a:t>
            </a:r>
            <a:r>
              <a:rPr lang="en-GB" dirty="0"/>
              <a:t>: </a:t>
            </a:r>
            <a:r>
              <a:rPr lang="en-GB" b="1" dirty="0"/>
              <a:t>[TMC13v7 + 5 weeks] </a:t>
            </a:r>
            <a:r>
              <a:rPr lang="en-GB" dirty="0"/>
              <a:t>Report of preliminary cross check results;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9963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097AD-EA13-4E03-9EB8-A05390362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EE 13.5 on Region-wise Quantization Control on Attribute Coding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3EAD707-5DBD-46E0-AC2B-61D8EF522F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23826"/>
              </p:ext>
            </p:extLst>
          </p:nvPr>
        </p:nvGraphicFramePr>
        <p:xfrm>
          <a:off x="1415441" y="2105670"/>
          <a:ext cx="9269260" cy="1323328"/>
        </p:xfrm>
        <a:graphic>
          <a:graphicData uri="http://schemas.openxmlformats.org/drawingml/2006/table">
            <a:tbl>
              <a:tblPr firstRow="1" firstCol="1" bandRow="1"/>
              <a:tblGrid>
                <a:gridCol w="1714164">
                  <a:extLst>
                    <a:ext uri="{9D8B030D-6E8A-4147-A177-3AD203B41FA5}">
                      <a16:colId xmlns:a16="http://schemas.microsoft.com/office/drawing/2014/main" val="846569795"/>
                    </a:ext>
                  </a:extLst>
                </a:gridCol>
                <a:gridCol w="2156136">
                  <a:extLst>
                    <a:ext uri="{9D8B030D-6E8A-4147-A177-3AD203B41FA5}">
                      <a16:colId xmlns:a16="http://schemas.microsoft.com/office/drawing/2014/main" val="3067233284"/>
                    </a:ext>
                  </a:extLst>
                </a:gridCol>
                <a:gridCol w="3832795">
                  <a:extLst>
                    <a:ext uri="{9D8B030D-6E8A-4147-A177-3AD203B41FA5}">
                      <a16:colId xmlns:a16="http://schemas.microsoft.com/office/drawing/2014/main" val="362056421"/>
                    </a:ext>
                  </a:extLst>
                </a:gridCol>
                <a:gridCol w="1566165">
                  <a:extLst>
                    <a:ext uri="{9D8B030D-6E8A-4147-A177-3AD203B41FA5}">
                      <a16:colId xmlns:a16="http://schemas.microsoft.com/office/drawing/2014/main" val="3986211963"/>
                    </a:ext>
                  </a:extLst>
                </a:gridCol>
              </a:tblGrid>
              <a:tr h="330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Participant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4445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Contact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4445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Type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815555"/>
                  </a:ext>
                </a:extLst>
              </a:tr>
              <a:tr h="330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Panasonic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5" marR="444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5" marR="444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 and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results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delivered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660899"/>
                  </a:ext>
                </a:extLst>
              </a:tr>
              <a:tr h="330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Apple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5" marR="444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Khaled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5" marR="444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9794988"/>
                  </a:ext>
                </a:extLst>
              </a:tr>
              <a:tr h="330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Sony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5" marR="444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Satoru Kuma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5" marR="444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Cross-check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on-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89826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FED25C9-7369-49F0-A868-CBE63B3A4286}"/>
              </a:ext>
            </a:extLst>
          </p:cNvPr>
          <p:cNvSpPr txBox="1"/>
          <p:nvPr/>
        </p:nvSpPr>
        <p:spPr>
          <a:xfrm>
            <a:off x="1751674" y="4658628"/>
            <a:ext cx="79378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2019/09/18	Distribution of EE SW and results for verification</a:t>
            </a:r>
            <a:endParaRPr lang="en-US" dirty="0"/>
          </a:p>
          <a:p>
            <a:r>
              <a:rPr lang="en-GB" dirty="0"/>
              <a:t>2019/09/25	EE verification feedback from cross-checkers to the proponents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9553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00296-BFF3-48FD-9792-922AC2371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EE 13.6 Geometry Quantization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E066B0C-B2D1-44D4-AA1B-226FFD2EFC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80694"/>
              </p:ext>
            </p:extLst>
          </p:nvPr>
        </p:nvGraphicFramePr>
        <p:xfrm>
          <a:off x="1215026" y="1831628"/>
          <a:ext cx="9764437" cy="1182246"/>
        </p:xfrm>
        <a:graphic>
          <a:graphicData uri="http://schemas.openxmlformats.org/drawingml/2006/table">
            <a:tbl>
              <a:tblPr firstRow="1" firstCol="1" bandRow="1"/>
              <a:tblGrid>
                <a:gridCol w="2248906">
                  <a:extLst>
                    <a:ext uri="{9D8B030D-6E8A-4147-A177-3AD203B41FA5}">
                      <a16:colId xmlns:a16="http://schemas.microsoft.com/office/drawing/2014/main" val="1092339926"/>
                    </a:ext>
                  </a:extLst>
                </a:gridCol>
                <a:gridCol w="2290747">
                  <a:extLst>
                    <a:ext uri="{9D8B030D-6E8A-4147-A177-3AD203B41FA5}">
                      <a16:colId xmlns:a16="http://schemas.microsoft.com/office/drawing/2014/main" val="1627307638"/>
                    </a:ext>
                  </a:extLst>
                </a:gridCol>
                <a:gridCol w="4299071">
                  <a:extLst>
                    <a:ext uri="{9D8B030D-6E8A-4147-A177-3AD203B41FA5}">
                      <a16:colId xmlns:a16="http://schemas.microsoft.com/office/drawing/2014/main" val="962616732"/>
                    </a:ext>
                  </a:extLst>
                </a:gridCol>
                <a:gridCol w="925713">
                  <a:extLst>
                    <a:ext uri="{9D8B030D-6E8A-4147-A177-3AD203B41FA5}">
                      <a16:colId xmlns:a16="http://schemas.microsoft.com/office/drawing/2014/main" val="27439730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Participant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Contact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Type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8591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Tencent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Wen Gao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17373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PKUSZ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Yiting Shao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15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Khaled Mammou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de-D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364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860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608321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1D22395-1DAF-4331-9D7D-8E0E0556D2BB}"/>
              </a:ext>
            </a:extLst>
          </p:cNvPr>
          <p:cNvSpPr txBox="1"/>
          <p:nvPr/>
        </p:nvSpPr>
        <p:spPr>
          <a:xfrm>
            <a:off x="3041583" y="4379495"/>
            <a:ext cx="79378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2019/09/18	Distribution of EE SW and results for verification</a:t>
            </a:r>
            <a:endParaRPr lang="en-US" dirty="0"/>
          </a:p>
          <a:p>
            <a:r>
              <a:rPr lang="en-GB" dirty="0"/>
              <a:t>2019/09/25	EE verification feedback from cross-checkers to the proponents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1177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A0AC3-9E25-4B82-A662-63AFC0616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EE 13.7 </a:t>
            </a:r>
            <a:r>
              <a:rPr lang="en-US" dirty="0" err="1"/>
              <a:t>Interchannel</a:t>
            </a:r>
            <a:r>
              <a:rPr lang="en-US" dirty="0"/>
              <a:t> prediction for near lossless coding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DD2F823-B767-4C7C-A295-618B64805E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220031"/>
              </p:ext>
            </p:extLst>
          </p:nvPr>
        </p:nvGraphicFramePr>
        <p:xfrm>
          <a:off x="1490597" y="2307537"/>
          <a:ext cx="8981162" cy="1094994"/>
        </p:xfrm>
        <a:graphic>
          <a:graphicData uri="http://schemas.openxmlformats.org/drawingml/2006/table">
            <a:tbl>
              <a:tblPr firstRow="1" firstCol="1" bandRow="1"/>
              <a:tblGrid>
                <a:gridCol w="2448429">
                  <a:extLst>
                    <a:ext uri="{9D8B030D-6E8A-4147-A177-3AD203B41FA5}">
                      <a16:colId xmlns:a16="http://schemas.microsoft.com/office/drawing/2014/main" val="3703315774"/>
                    </a:ext>
                  </a:extLst>
                </a:gridCol>
                <a:gridCol w="1849293">
                  <a:extLst>
                    <a:ext uri="{9D8B030D-6E8A-4147-A177-3AD203B41FA5}">
                      <a16:colId xmlns:a16="http://schemas.microsoft.com/office/drawing/2014/main" val="1718088727"/>
                    </a:ext>
                  </a:extLst>
                </a:gridCol>
                <a:gridCol w="3450904">
                  <a:extLst>
                    <a:ext uri="{9D8B030D-6E8A-4147-A177-3AD203B41FA5}">
                      <a16:colId xmlns:a16="http://schemas.microsoft.com/office/drawing/2014/main" val="3591464605"/>
                    </a:ext>
                  </a:extLst>
                </a:gridCol>
                <a:gridCol w="1232536">
                  <a:extLst>
                    <a:ext uri="{9D8B030D-6E8A-4147-A177-3AD203B41FA5}">
                      <a16:colId xmlns:a16="http://schemas.microsoft.com/office/drawing/2014/main" val="7693731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Name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Company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Status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Type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368642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Sehoon Yea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Tencent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SW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provided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Proponent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14544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Khaled Mammou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Apple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No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information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Crosscheck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353904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742001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3402850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132852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781E23A-8A8E-419C-8B9C-8B976CA9FFA2}"/>
              </a:ext>
            </a:extLst>
          </p:cNvPr>
          <p:cNvSpPr txBox="1"/>
          <p:nvPr/>
        </p:nvSpPr>
        <p:spPr>
          <a:xfrm>
            <a:off x="3051208" y="4649002"/>
            <a:ext cx="79010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GB" b="1" dirty="0"/>
              <a:t>2019-09-10 [TMC13v7 + 4 weeks]</a:t>
            </a:r>
            <a:r>
              <a:rPr lang="en-GB" dirty="0"/>
              <a:t>: Deliver source code and results for cross check;</a:t>
            </a:r>
            <a:endParaRPr lang="en-US" dirty="0"/>
          </a:p>
          <a:p>
            <a:pPr lvl="0"/>
            <a:r>
              <a:rPr lang="en-GB" b="1" dirty="0"/>
              <a:t>2019-09-24</a:t>
            </a:r>
            <a:r>
              <a:rPr lang="en-GB" dirty="0"/>
              <a:t>: </a:t>
            </a:r>
            <a:r>
              <a:rPr lang="en-GB" b="1" dirty="0"/>
              <a:t>[TMC13v7 + 6 weeks] </a:t>
            </a:r>
            <a:r>
              <a:rPr lang="en-GB" dirty="0"/>
              <a:t>Report of preliminary cross check results;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845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54AFA-318C-4B36-A8F4-B54A4AAAD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EE 13.13 on Lossless </a:t>
            </a:r>
            <a:r>
              <a:rPr lang="en-US" dirty="0" err="1"/>
              <a:t>extention</a:t>
            </a:r>
            <a:r>
              <a:rPr lang="en-US" dirty="0"/>
              <a:t> to RAHT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4667E57-65D6-4722-A551-C5E808475E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264542"/>
              </p:ext>
            </p:extLst>
          </p:nvPr>
        </p:nvGraphicFramePr>
        <p:xfrm>
          <a:off x="1027134" y="1807877"/>
          <a:ext cx="9745251" cy="1094994"/>
        </p:xfrm>
        <a:graphic>
          <a:graphicData uri="http://schemas.openxmlformats.org/drawingml/2006/table">
            <a:tbl>
              <a:tblPr firstRow="1" firstCol="1" bandRow="1"/>
              <a:tblGrid>
                <a:gridCol w="2656733">
                  <a:extLst>
                    <a:ext uri="{9D8B030D-6E8A-4147-A177-3AD203B41FA5}">
                      <a16:colId xmlns:a16="http://schemas.microsoft.com/office/drawing/2014/main" val="3739816311"/>
                    </a:ext>
                  </a:extLst>
                </a:gridCol>
                <a:gridCol w="2006626">
                  <a:extLst>
                    <a:ext uri="{9D8B030D-6E8A-4147-A177-3AD203B41FA5}">
                      <a16:colId xmlns:a16="http://schemas.microsoft.com/office/drawing/2014/main" val="3309270434"/>
                    </a:ext>
                  </a:extLst>
                </a:gridCol>
                <a:gridCol w="3744496">
                  <a:extLst>
                    <a:ext uri="{9D8B030D-6E8A-4147-A177-3AD203B41FA5}">
                      <a16:colId xmlns:a16="http://schemas.microsoft.com/office/drawing/2014/main" val="575708174"/>
                    </a:ext>
                  </a:extLst>
                </a:gridCol>
                <a:gridCol w="1337396">
                  <a:extLst>
                    <a:ext uri="{9D8B030D-6E8A-4147-A177-3AD203B41FA5}">
                      <a16:colId xmlns:a16="http://schemas.microsoft.com/office/drawing/2014/main" val="21143716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Name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Company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Status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Type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529343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Toshiyasu Sugio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Panasonic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SW and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results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have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been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delivered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Proponent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7425444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Sebastien Lasserre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BlackBerry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Cross-check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done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Crosscheck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6139238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Khaled Mammou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Apple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Crosscheck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7367377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Ohji Nakagami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Sony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Cross-check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done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Crosscheck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7861208"/>
                  </a:ext>
                </a:extLst>
              </a:tr>
              <a:tr h="38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25351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8382B32-C2B6-4CFC-98D1-0F1CBF91BA3B}"/>
              </a:ext>
            </a:extLst>
          </p:cNvPr>
          <p:cNvSpPr txBox="1"/>
          <p:nvPr/>
        </p:nvSpPr>
        <p:spPr>
          <a:xfrm>
            <a:off x="2902216" y="4100362"/>
            <a:ext cx="57455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b="1" dirty="0"/>
              <a:t>2019-09-18</a:t>
            </a:r>
            <a:r>
              <a:rPr lang="en-US" dirty="0"/>
              <a:t>: Deliver source code and results for cross check</a:t>
            </a:r>
          </a:p>
          <a:p>
            <a:pPr lvl="0"/>
            <a:r>
              <a:rPr lang="en-US" b="1" dirty="0"/>
              <a:t>2019-09-25</a:t>
            </a:r>
            <a:r>
              <a:rPr lang="en-US" dirty="0"/>
              <a:t>: Report of preliminary cross check results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737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7828E70-A653-4BBA-8E62-49B2099B6787}"/>
              </a:ext>
            </a:extLst>
          </p:cNvPr>
          <p:cNvSpPr txBox="1">
            <a:spLocks/>
          </p:cNvSpPr>
          <p:nvPr/>
        </p:nvSpPr>
        <p:spPr>
          <a:xfrm>
            <a:off x="891985" y="1335141"/>
            <a:ext cx="10515600" cy="2493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200" dirty="0"/>
              <a:t>Welcome</a:t>
            </a:r>
            <a:endParaRPr lang="de-DE" sz="2200" dirty="0"/>
          </a:p>
          <a:p>
            <a:pPr lvl="0"/>
            <a:r>
              <a:rPr lang="en-US" sz="2200" dirty="0"/>
              <a:t>Review of the agenda</a:t>
            </a:r>
          </a:p>
          <a:p>
            <a:r>
              <a:rPr lang="fr-FR" sz="2200" dirty="0" err="1"/>
              <a:t>Status</a:t>
            </a:r>
            <a:r>
              <a:rPr lang="fr-FR" sz="2200" dirty="0"/>
              <a:t> of mandates of MPEG#127</a:t>
            </a:r>
          </a:p>
          <a:p>
            <a:pPr lvl="0"/>
            <a:r>
              <a:rPr lang="en-US" sz="2200" dirty="0"/>
              <a:t>AOB</a:t>
            </a:r>
            <a:endParaRPr lang="de-DE" sz="2200" dirty="0"/>
          </a:p>
          <a:p>
            <a:pPr marL="342900" indent="-342900">
              <a:buFont typeface="+mj-lt"/>
              <a:buAutoNum type="arabicPeriod"/>
            </a:pPr>
            <a:endParaRPr lang="de-DE" sz="14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400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15DE24D-1CE6-43A0-AC4B-BFD77F646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78"/>
            <a:ext cx="10515600" cy="1325563"/>
          </a:xfrm>
        </p:spPr>
        <p:txBody>
          <a:bodyPr/>
          <a:lstStyle/>
          <a:p>
            <a:r>
              <a:rPr lang="de-DE" dirty="0"/>
              <a:t>Agenda Call#28</a:t>
            </a:r>
          </a:p>
        </p:txBody>
      </p:sp>
    </p:spTree>
    <p:extLst>
      <p:ext uri="{BB962C8B-B14F-4D97-AF65-F5344CB8AC3E}">
        <p14:creationId xmlns:p14="http://schemas.microsoft.com/office/powerpoint/2010/main" val="12836633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4A65B-C91B-4462-8EEB-3F5A334CE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 13.1 Improved color transfer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5BA7865-263F-4AE6-8E9E-FB1BE1D2EE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080185"/>
              </p:ext>
            </p:extLst>
          </p:nvPr>
        </p:nvGraphicFramePr>
        <p:xfrm>
          <a:off x="1465545" y="2254309"/>
          <a:ext cx="8793271" cy="989931"/>
        </p:xfrm>
        <a:graphic>
          <a:graphicData uri="http://schemas.openxmlformats.org/drawingml/2006/table">
            <a:tbl>
              <a:tblPr firstRow="1" firstCol="1" bandRow="1"/>
              <a:tblGrid>
                <a:gridCol w="1962018">
                  <a:extLst>
                    <a:ext uri="{9D8B030D-6E8A-4147-A177-3AD203B41FA5}">
                      <a16:colId xmlns:a16="http://schemas.microsoft.com/office/drawing/2014/main" val="2612631050"/>
                    </a:ext>
                  </a:extLst>
                </a:gridCol>
                <a:gridCol w="2142680">
                  <a:extLst>
                    <a:ext uri="{9D8B030D-6E8A-4147-A177-3AD203B41FA5}">
                      <a16:colId xmlns:a16="http://schemas.microsoft.com/office/drawing/2014/main" val="2130117070"/>
                    </a:ext>
                  </a:extLst>
                </a:gridCol>
                <a:gridCol w="3847276">
                  <a:extLst>
                    <a:ext uri="{9D8B030D-6E8A-4147-A177-3AD203B41FA5}">
                      <a16:colId xmlns:a16="http://schemas.microsoft.com/office/drawing/2014/main" val="1817432436"/>
                    </a:ext>
                  </a:extLst>
                </a:gridCol>
                <a:gridCol w="775072">
                  <a:extLst>
                    <a:ext uri="{9D8B030D-6E8A-4147-A177-3AD203B41FA5}">
                      <a16:colId xmlns:a16="http://schemas.microsoft.com/office/drawing/2014/main" val="3820989492"/>
                    </a:ext>
                  </a:extLst>
                </a:gridCol>
                <a:gridCol w="66225">
                  <a:extLst>
                    <a:ext uri="{9D8B030D-6E8A-4147-A177-3AD203B41FA5}">
                      <a16:colId xmlns:a16="http://schemas.microsoft.com/office/drawing/2014/main" val="3349296740"/>
                    </a:ext>
                  </a:extLst>
                </a:gridCol>
              </a:tblGrid>
              <a:tr h="3299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 b="1" i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Participant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Contact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Status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Type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5783550"/>
                  </a:ext>
                </a:extLst>
              </a:tr>
              <a:tr h="3299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Tencent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Arash</a:t>
                      </a:r>
                      <a:r>
                        <a:rPr lang="en-C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CA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Vosoughi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No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information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702280"/>
                  </a:ext>
                </a:extLst>
              </a:tr>
              <a:tr h="3299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Apple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David Flynn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No</a:t>
                      </a:r>
                      <a:r>
                        <a:rPr lang="de-DE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de-DE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information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199549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E7362FB-1A00-4D3B-8B61-D941EC3EA5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728413"/>
              </p:ext>
            </p:extLst>
          </p:nvPr>
        </p:nvGraphicFramePr>
        <p:xfrm>
          <a:off x="2410505" y="4831277"/>
          <a:ext cx="5934075" cy="758952"/>
        </p:xfrm>
        <a:graphic>
          <a:graphicData uri="http://schemas.openxmlformats.org/drawingml/2006/table">
            <a:tbl>
              <a:tblPr firstRow="1" firstCol="1" bandRow="1"/>
              <a:tblGrid>
                <a:gridCol w="911225">
                  <a:extLst>
                    <a:ext uri="{9D8B030D-6E8A-4147-A177-3AD203B41FA5}">
                      <a16:colId xmlns:a16="http://schemas.microsoft.com/office/drawing/2014/main" val="4135676303"/>
                    </a:ext>
                  </a:extLst>
                </a:gridCol>
                <a:gridCol w="5022850">
                  <a:extLst>
                    <a:ext uri="{9D8B030D-6E8A-4147-A177-3AD203B41FA5}">
                      <a16:colId xmlns:a16="http://schemas.microsoft.com/office/drawing/2014/main" val="34025175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2019/07/31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Code base and results delivered to the cross-checkers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available at </a:t>
                      </a: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hlinkClick r:id="rId2"/>
                        </a:rPr>
                        <a:t>http://mpegx.int-evry.fr/software/MPEG/PCC/CE/mpeg-pcc-tmc13/tree/mpeg127/ve13.1/recolour-20190722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46103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CA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2019/08/31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CA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Report the final results to the 3DG/PCC </a:t>
                      </a:r>
                      <a:r>
                        <a:rPr lang="en-CA" sz="12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AhG</a:t>
                      </a:r>
                      <a:r>
                        <a:rPr lang="en-CA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via email reflector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9018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88936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65A5B-79E3-4339-8B3C-836B5C2E2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" y="0"/>
            <a:ext cx="12020549" cy="1325563"/>
          </a:xfrm>
        </p:spPr>
        <p:txBody>
          <a:bodyPr>
            <a:normAutofit/>
          </a:bodyPr>
          <a:lstStyle/>
          <a:p>
            <a:r>
              <a:rPr lang="en-US" dirty="0"/>
              <a:t>Finalize editing of V-PCC DIS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46992-7421-400C-BE6F-40B14FDB7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0635"/>
            <a:ext cx="10515600" cy="5303836"/>
          </a:xfrm>
        </p:spPr>
        <p:txBody>
          <a:bodyPr>
            <a:normAutofit/>
          </a:bodyPr>
          <a:lstStyle/>
          <a:p>
            <a:r>
              <a:rPr lang="de-DE" dirty="0"/>
              <a:t>E</a:t>
            </a:r>
            <a:r>
              <a:rPr lang="en-US" dirty="0" err="1"/>
              <a:t>diting</a:t>
            </a:r>
            <a:r>
              <a:rPr lang="en-US" dirty="0"/>
              <a:t> group is: Khaled Mammou, Rajan Joshi, Pierre Andrivon, Sebastian Schwarz, Ali Tabatabai, Ohji Nakagami, Vladyslav Zakharchenko and Alexis Tourapis</a:t>
            </a:r>
          </a:p>
          <a:p>
            <a:r>
              <a:rPr lang="en-US" dirty="0"/>
              <a:t>As the </a:t>
            </a:r>
            <a:r>
              <a:rPr lang="en-US" dirty="0" err="1"/>
              <a:t>AhG</a:t>
            </a:r>
            <a:r>
              <a:rPr lang="en-US" dirty="0"/>
              <a:t> chair, Ralf Schaefer organizes calls</a:t>
            </a:r>
          </a:p>
          <a:p>
            <a:r>
              <a:rPr lang="en-US" dirty="0"/>
              <a:t>Editing group had 2 </a:t>
            </a:r>
            <a:r>
              <a:rPr lang="en-US" dirty="0" err="1"/>
              <a:t>Webex</a:t>
            </a:r>
            <a:r>
              <a:rPr lang="en-US" dirty="0"/>
              <a:t> meetings. </a:t>
            </a:r>
            <a:r>
              <a:rPr lang="en-US" dirty="0" err="1"/>
              <a:t>AhG</a:t>
            </a:r>
            <a:r>
              <a:rPr lang="en-US" dirty="0"/>
              <a:t> F2F meeting in Munich was devoted to progress work on DIS text. A separate report is available (m51183)</a:t>
            </a:r>
          </a:p>
          <a:p>
            <a:r>
              <a:rPr lang="en-US" dirty="0"/>
              <a:t>Editing Work is now in final stage. Ralf will try to set up another call of the V-PCC editors group before the start of MPEG#128</a:t>
            </a:r>
          </a:p>
          <a:p>
            <a:r>
              <a:rPr lang="en-US" dirty="0"/>
              <a:t>Text of ISO/IEC DIS 23090-5 V-PCC </a:t>
            </a:r>
            <a:r>
              <a:rPr lang="en-US" dirty="0">
                <a:highlight>
                  <a:srgbClr val="FF0000"/>
                </a:highlight>
              </a:rPr>
              <a:t>w18670</a:t>
            </a:r>
            <a:r>
              <a:rPr lang="en-US" dirty="0"/>
              <a:t> (2019/09/30) </a:t>
            </a:r>
          </a:p>
          <a:p>
            <a:r>
              <a:rPr lang="en-US" dirty="0" err="1"/>
              <a:t>DoC</a:t>
            </a:r>
            <a:r>
              <a:rPr lang="en-US" dirty="0"/>
              <a:t> for ISO/IEC CD 23090-5 V-PCC published </a:t>
            </a:r>
            <a:r>
              <a:rPr lang="en-US" dirty="0">
                <a:highlight>
                  <a:srgbClr val="00FF00"/>
                </a:highlight>
              </a:rPr>
              <a:t>w18679</a:t>
            </a:r>
          </a:p>
          <a:p>
            <a:endParaRPr lang="en-US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4732491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65A5B-79E3-4339-8B3C-836B5C2E2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" y="0"/>
            <a:ext cx="11838214" cy="1325563"/>
          </a:xfrm>
        </p:spPr>
        <p:txBody>
          <a:bodyPr>
            <a:normAutofit/>
          </a:bodyPr>
          <a:lstStyle/>
          <a:p>
            <a:r>
              <a:rPr lang="en-US" dirty="0"/>
              <a:t>Improve documentation material for G-PCC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46992-7421-400C-BE6F-40B14FDB7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4717"/>
          </a:xfrm>
        </p:spPr>
        <p:txBody>
          <a:bodyPr>
            <a:normAutofit/>
          </a:bodyPr>
          <a:lstStyle/>
          <a:p>
            <a:r>
              <a:rPr lang="de-DE" dirty="0"/>
              <a:t>E</a:t>
            </a:r>
            <a:r>
              <a:rPr lang="en-US" dirty="0" err="1"/>
              <a:t>diting</a:t>
            </a:r>
            <a:r>
              <a:rPr lang="en-US" dirty="0"/>
              <a:t> group is: Ohji Nakagami, Khaled Mammou, David Flynn, </a:t>
            </a:r>
            <a:r>
              <a:rPr lang="en-US" dirty="0" err="1"/>
              <a:t>Toshiyasu</a:t>
            </a:r>
            <a:r>
              <a:rPr lang="en-US" dirty="0"/>
              <a:t> </a:t>
            </a:r>
            <a:r>
              <a:rPr lang="en-US" dirty="0" err="1"/>
              <a:t>Sugio</a:t>
            </a:r>
            <a:r>
              <a:rPr lang="en-US" dirty="0"/>
              <a:t> and Vladyslav Zakharchenko</a:t>
            </a:r>
          </a:p>
          <a:p>
            <a:r>
              <a:rPr lang="en-US" dirty="0"/>
              <a:t>Ohji organizes calls</a:t>
            </a:r>
          </a:p>
          <a:p>
            <a:r>
              <a:rPr lang="en-US" dirty="0"/>
              <a:t>G-PCC Improvements (Ohji): </a:t>
            </a:r>
            <a:r>
              <a:rPr lang="en-US" dirty="0">
                <a:highlight>
                  <a:srgbClr val="00FF00"/>
                </a:highlight>
              </a:rPr>
              <a:t>w18669</a:t>
            </a:r>
            <a:r>
              <a:rPr lang="en-US" dirty="0"/>
              <a:t> published</a:t>
            </a:r>
          </a:p>
          <a:p>
            <a:r>
              <a:rPr lang="en-US" dirty="0"/>
              <a:t>Ohji-san reports that the plan is to move to DIS for G-PCC at the Geneva meeting. A F2F on Saturday after the MPEG meeting is in preparation</a:t>
            </a:r>
          </a:p>
        </p:txBody>
      </p:sp>
    </p:spTree>
    <p:extLst>
      <p:ext uri="{BB962C8B-B14F-4D97-AF65-F5344CB8AC3E}">
        <p14:creationId xmlns:p14="http://schemas.microsoft.com/office/powerpoint/2010/main" val="19519091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5B7A7-BC6F-4C81-A595-12D746DA6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557" y="18255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Solicit contributions on profiles and conformance for V-PCC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4AE43-616F-4100-B8C1-6487AF4AC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Sebastian organized 2 online meetings. Latest update has been circulated. Outcome has been discussed during the Munich F2F meeting and is now integrated in DIS draft text. </a:t>
            </a:r>
          </a:p>
        </p:txBody>
      </p:sp>
    </p:spTree>
    <p:extLst>
      <p:ext uri="{BB962C8B-B14F-4D97-AF65-F5344CB8AC3E}">
        <p14:creationId xmlns:p14="http://schemas.microsoft.com/office/powerpoint/2010/main" val="26260754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4B55E-5D92-45A2-BEC2-CD3020003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489" y="18255"/>
            <a:ext cx="11591779" cy="1884024"/>
          </a:xfrm>
        </p:spPr>
        <p:txBody>
          <a:bodyPr>
            <a:normAutofit fontScale="90000"/>
          </a:bodyPr>
          <a:lstStyle/>
          <a:p>
            <a:r>
              <a:rPr lang="en-US" dirty="0"/>
              <a:t>Coordinate communications of PCC to fairs, exhibitions, workshops and prepare a public web-site with relevant information about PCC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C46FA-5AAF-477F-BF9B-64A7F5FA7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329" y="1902279"/>
            <a:ext cx="10515600" cy="3595461"/>
          </a:xfrm>
        </p:spPr>
        <p:txBody>
          <a:bodyPr/>
          <a:lstStyle/>
          <a:p>
            <a:r>
              <a:rPr lang="en-GB" dirty="0"/>
              <a:t>Nokia demonstrated V-PCC at IBC at their booth in the Future Zone 8.F46</a:t>
            </a:r>
          </a:p>
          <a:p>
            <a:r>
              <a:rPr lang="en-GB" dirty="0" err="1"/>
              <a:t>InterDigital</a:t>
            </a:r>
            <a:r>
              <a:rPr lang="en-GB" dirty="0"/>
              <a:t> demonstrated V-PCC at IBC at their booth 14.B38</a:t>
            </a:r>
          </a:p>
          <a:p>
            <a:r>
              <a:rPr lang="en-GB" dirty="0" err="1"/>
              <a:t>InterDigital</a:t>
            </a:r>
            <a:r>
              <a:rPr lang="en-GB" dirty="0"/>
              <a:t> demonstrated V-PCC to DVB CM-AVC group</a:t>
            </a:r>
          </a:p>
          <a:p>
            <a:r>
              <a:rPr lang="en-GB" dirty="0"/>
              <a:t>Marius: Please check if there is any material (e.g. video) that could be made available and published on the open PCC website</a:t>
            </a:r>
          </a:p>
        </p:txBody>
      </p:sp>
    </p:spTree>
    <p:extLst>
      <p:ext uri="{BB962C8B-B14F-4D97-AF65-F5344CB8AC3E}">
        <p14:creationId xmlns:p14="http://schemas.microsoft.com/office/powerpoint/2010/main" val="19435140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4B55E-5D92-45A2-BEC2-CD3020003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271" y="18255"/>
            <a:ext cx="11764736" cy="1325563"/>
          </a:xfrm>
        </p:spPr>
        <p:txBody>
          <a:bodyPr/>
          <a:lstStyle/>
          <a:p>
            <a:r>
              <a:rPr lang="en-US" dirty="0"/>
              <a:t>Coordinate activities on the V-PCC Reference SW and G-PCC Reference SW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C46FA-5AAF-477F-BF9B-64A7F5FA7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157" y="1856617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fr-FR" dirty="0"/>
              <a:t>Questions:</a:t>
            </a:r>
          </a:p>
          <a:p>
            <a:pPr lvl="1"/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the </a:t>
            </a:r>
            <a:r>
              <a:rPr lang="fr-FR" dirty="0" err="1"/>
              <a:t>difference</a:t>
            </a:r>
            <a:r>
              <a:rPr lang="fr-FR" dirty="0"/>
              <a:t> </a:t>
            </a:r>
            <a:r>
              <a:rPr lang="fr-FR" dirty="0" err="1"/>
              <a:t>between</a:t>
            </a:r>
            <a:r>
              <a:rPr lang="fr-FR" dirty="0"/>
              <a:t> the </a:t>
            </a:r>
            <a:r>
              <a:rPr lang="fr-FR" dirty="0" err="1"/>
              <a:t>reference</a:t>
            </a:r>
            <a:r>
              <a:rPr lang="fr-FR" dirty="0"/>
              <a:t> SW and the final version of the test model SW ?</a:t>
            </a:r>
          </a:p>
          <a:p>
            <a:pPr lvl="1"/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else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needed</a:t>
            </a:r>
            <a:r>
              <a:rPr lang="fr-FR" dirty="0"/>
              <a:t> ?</a:t>
            </a:r>
          </a:p>
          <a:p>
            <a:pPr lvl="1"/>
            <a:r>
              <a:rPr lang="fr-FR" dirty="0"/>
              <a:t>Timeline </a:t>
            </a:r>
            <a:r>
              <a:rPr lang="fr-FR" dirty="0" err="1"/>
              <a:t>compared</a:t>
            </a:r>
            <a:r>
              <a:rPr lang="fr-FR" dirty="0"/>
              <a:t> to </a:t>
            </a:r>
            <a:r>
              <a:rPr lang="fr-FR" dirty="0" err="1"/>
              <a:t>spec</a:t>
            </a:r>
            <a:r>
              <a:rPr lang="fr-FR" dirty="0"/>
              <a:t> release ?</a:t>
            </a:r>
          </a:p>
          <a:p>
            <a:pPr lvl="1"/>
            <a:r>
              <a:rPr lang="en-US" dirty="0"/>
              <a:t>Do we want a new parts ?</a:t>
            </a:r>
          </a:p>
          <a:p>
            <a:r>
              <a:rPr lang="en-US" dirty="0"/>
              <a:t>Discussion:</a:t>
            </a:r>
          </a:p>
          <a:p>
            <a:pPr lvl="1"/>
            <a:r>
              <a:rPr lang="en-US" dirty="0"/>
              <a:t>Typically the reference SW is just a snapshot of a version of the test model code. There is nothing special to do particularly. T</a:t>
            </a:r>
            <a:r>
              <a:rPr lang="fr-FR" altLang="en-US" dirty="0" err="1"/>
              <a:t>here</a:t>
            </a:r>
            <a:r>
              <a:rPr lang="fr-FR" altLang="en-US" dirty="0"/>
              <a:t> </a:t>
            </a:r>
            <a:r>
              <a:rPr lang="fr-FR" altLang="en-US" dirty="0" err="1"/>
              <a:t>would</a:t>
            </a:r>
            <a:r>
              <a:rPr lang="fr-FR" altLang="en-US" dirty="0"/>
              <a:t> </a:t>
            </a:r>
            <a:r>
              <a:rPr lang="fr-FR" altLang="en-US" dirty="0" err="1"/>
              <a:t>be</a:t>
            </a:r>
            <a:r>
              <a:rPr lang="fr-FR" altLang="en-US" dirty="0"/>
              <a:t> a document </a:t>
            </a:r>
            <a:r>
              <a:rPr lang="fr-FR" altLang="en-US" dirty="0" err="1"/>
              <a:t>with</a:t>
            </a:r>
            <a:r>
              <a:rPr lang="fr-FR" altLang="en-US" dirty="0"/>
              <a:t> one line of </a:t>
            </a:r>
            <a:r>
              <a:rPr lang="fr-FR" altLang="en-US" dirty="0" err="1"/>
              <a:t>text</a:t>
            </a:r>
            <a:r>
              <a:rPr lang="fr-FR" altLang="en-US" dirty="0"/>
              <a:t> and an </a:t>
            </a:r>
            <a:r>
              <a:rPr lang="fr-FR" altLang="en-US" dirty="0" err="1"/>
              <a:t>attachment</a:t>
            </a:r>
            <a:r>
              <a:rPr lang="fr-FR" altLang="en-US" dirty="0"/>
              <a:t> </a:t>
            </a:r>
            <a:r>
              <a:rPr lang="fr-FR" altLang="en-US" dirty="0" err="1"/>
              <a:t>containing</a:t>
            </a:r>
            <a:r>
              <a:rPr lang="fr-FR" altLang="en-US" dirty="0"/>
              <a:t> version X of the software. The </a:t>
            </a:r>
            <a:r>
              <a:rPr lang="fr-FR" altLang="en-US" dirty="0" err="1"/>
              <a:t>TMs</a:t>
            </a:r>
            <a:r>
              <a:rPr lang="fr-FR" altLang="en-US" dirty="0"/>
              <a:t> must </a:t>
            </a:r>
            <a:r>
              <a:rPr lang="fr-FR" altLang="en-US" dirty="0" err="1"/>
              <a:t>be</a:t>
            </a:r>
            <a:r>
              <a:rPr lang="fr-FR" altLang="en-US" dirty="0"/>
              <a:t> compliant </a:t>
            </a:r>
            <a:r>
              <a:rPr lang="fr-FR" altLang="en-US" dirty="0" err="1"/>
              <a:t>with</a:t>
            </a:r>
            <a:r>
              <a:rPr lang="fr-FR" altLang="en-US" dirty="0"/>
              <a:t> the standard </a:t>
            </a:r>
            <a:r>
              <a:rPr lang="fr-FR" altLang="en-US" dirty="0" err="1"/>
              <a:t>text</a:t>
            </a:r>
            <a:r>
              <a:rPr lang="fr-FR" altLang="en-US" dirty="0"/>
              <a:t>. </a:t>
            </a:r>
            <a:r>
              <a:rPr lang="fr-FR" altLang="en-US" dirty="0" err="1"/>
              <a:t>We</a:t>
            </a:r>
            <a:r>
              <a:rPr lang="fr-FR" altLang="en-US" dirty="0"/>
              <a:t> </a:t>
            </a:r>
            <a:r>
              <a:rPr lang="fr-FR" altLang="en-US" dirty="0" err="1"/>
              <a:t>would</a:t>
            </a:r>
            <a:r>
              <a:rPr lang="fr-FR" altLang="en-US" dirty="0"/>
              <a:t> </a:t>
            </a:r>
            <a:r>
              <a:rPr lang="fr-FR" altLang="en-US" dirty="0" err="1"/>
              <a:t>probably</a:t>
            </a:r>
            <a:r>
              <a:rPr lang="fr-FR" altLang="en-US" dirty="0"/>
              <a:t> </a:t>
            </a:r>
            <a:r>
              <a:rPr lang="fr-FR" altLang="en-US" dirty="0" err="1"/>
              <a:t>wish</a:t>
            </a:r>
            <a:r>
              <a:rPr lang="fr-FR" altLang="en-US" dirty="0"/>
              <a:t> to </a:t>
            </a:r>
            <a:r>
              <a:rPr lang="fr-FR" altLang="en-US" dirty="0" err="1"/>
              <a:t>be</a:t>
            </a:r>
            <a:r>
              <a:rPr lang="fr-FR" altLang="en-US" dirty="0"/>
              <a:t> </a:t>
            </a:r>
            <a:r>
              <a:rPr lang="fr-FR" altLang="en-US" dirty="0" err="1"/>
              <a:t>doing</a:t>
            </a:r>
            <a:r>
              <a:rPr lang="fr-FR" altLang="en-US" dirty="0"/>
              <a:t> a round of </a:t>
            </a:r>
            <a:r>
              <a:rPr lang="fr-FR" altLang="en-US" dirty="0" err="1"/>
              <a:t>verification</a:t>
            </a:r>
            <a:r>
              <a:rPr lang="fr-FR" altLang="en-US" dirty="0"/>
              <a:t> </a:t>
            </a:r>
            <a:r>
              <a:rPr lang="fr-FR" altLang="en-US" dirty="0" err="1"/>
              <a:t>with</a:t>
            </a:r>
            <a:r>
              <a:rPr lang="fr-FR" altLang="en-US" dirty="0"/>
              <a:t> test </a:t>
            </a:r>
            <a:r>
              <a:rPr lang="fr-FR" altLang="en-US" dirty="0" err="1"/>
              <a:t>bitstreams</a:t>
            </a:r>
            <a:r>
              <a:rPr lang="fr-FR" altLang="en-US" dirty="0"/>
              <a:t> </a:t>
            </a:r>
            <a:r>
              <a:rPr lang="fr-FR" altLang="en-US" dirty="0" err="1"/>
              <a:t>too</a:t>
            </a:r>
            <a:endParaRPr lang="fr-FR" altLang="en-US" dirty="0"/>
          </a:p>
          <a:p>
            <a:pPr lvl="2"/>
            <a:endParaRPr lang="en-US" dirty="0"/>
          </a:p>
          <a:p>
            <a:pPr lvl="2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6415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4B55E-5D92-45A2-BEC2-CD3020003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271" y="18255"/>
            <a:ext cx="11764736" cy="1325563"/>
          </a:xfrm>
        </p:spPr>
        <p:txBody>
          <a:bodyPr/>
          <a:lstStyle/>
          <a:p>
            <a:r>
              <a:rPr lang="en-US" dirty="0"/>
              <a:t>Solicit contributions on SEI messages for V-PCC and G-PCC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C46FA-5AAF-477F-BF9B-64A7F5FA7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2532"/>
            <a:ext cx="10515600" cy="4351338"/>
          </a:xfrm>
        </p:spPr>
        <p:txBody>
          <a:bodyPr/>
          <a:lstStyle/>
          <a:p>
            <a:r>
              <a:rPr lang="fr-FR" dirty="0"/>
              <a:t>No update</a:t>
            </a:r>
          </a:p>
        </p:txBody>
      </p:sp>
    </p:spTree>
    <p:extLst>
      <p:ext uri="{BB962C8B-B14F-4D97-AF65-F5344CB8AC3E}">
        <p14:creationId xmlns:p14="http://schemas.microsoft.com/office/powerpoint/2010/main" val="1453644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4B55E-5D92-45A2-BEC2-CD3020003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271" y="18255"/>
            <a:ext cx="11764736" cy="1325563"/>
          </a:xfrm>
        </p:spPr>
        <p:txBody>
          <a:bodyPr/>
          <a:lstStyle/>
          <a:p>
            <a:r>
              <a:rPr lang="en-US" dirty="0"/>
              <a:t>Coordinate scientific and technical dissemination of PCC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C46FA-5AAF-477F-BF9B-64A7F5FA7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2532"/>
            <a:ext cx="10515600" cy="4351338"/>
          </a:xfrm>
        </p:spPr>
        <p:txBody>
          <a:bodyPr/>
          <a:lstStyle/>
          <a:p>
            <a:r>
              <a:rPr lang="en-US" dirty="0"/>
              <a:t>Nokia Technologies won IBC 2019 Best Conference Paper award. The paper </a:t>
            </a:r>
            <a:r>
              <a:rPr lang="en-GB" dirty="0"/>
              <a:t>will be available on the IBC website after the event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25860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4D514-EA36-4CE1-BA22-F7489AE79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Solicit contributions on additional PCC use cases</a:t>
            </a:r>
            <a:br>
              <a:rPr lang="fr-FR" dirty="0"/>
            </a:b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A64F2-8161-4DBA-A38D-BCFD6D35D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0018"/>
            <a:ext cx="10515600" cy="4351338"/>
          </a:xfrm>
        </p:spPr>
        <p:txBody>
          <a:bodyPr/>
          <a:lstStyle/>
          <a:p>
            <a:r>
              <a:rPr lang="fr-FR" dirty="0"/>
              <a:t>No update</a:t>
            </a:r>
          </a:p>
        </p:txBody>
      </p:sp>
    </p:spTree>
    <p:extLst>
      <p:ext uri="{BB962C8B-B14F-4D97-AF65-F5344CB8AC3E}">
        <p14:creationId xmlns:p14="http://schemas.microsoft.com/office/powerpoint/2010/main" val="4663654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7AB0B-6B9D-4345-B131-FB28898A6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Solicit additional data sets for all categories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999B6-3B50-4A16-985B-C45A83CB5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886" y="1253331"/>
            <a:ext cx="10515600" cy="4351338"/>
          </a:xfrm>
        </p:spPr>
        <p:txBody>
          <a:bodyPr/>
          <a:lstStyle/>
          <a:p>
            <a:r>
              <a:rPr lang="de-DE" dirty="0"/>
              <a:t>HHI and 4DViews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present</a:t>
            </a:r>
            <a:r>
              <a:rPr lang="de-DE" dirty="0"/>
              <a:t> at IBC and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able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provide</a:t>
            </a:r>
            <a:r>
              <a:rPr lang="de-DE" dirty="0"/>
              <a:t> additional </a:t>
            </a:r>
            <a:r>
              <a:rPr lang="de-DE" dirty="0" err="1"/>
              <a:t>category</a:t>
            </a:r>
            <a:r>
              <a:rPr lang="de-DE" dirty="0"/>
              <a:t> 2 </a:t>
            </a:r>
            <a:r>
              <a:rPr lang="de-DE" dirty="0" err="1"/>
              <a:t>datasets</a:t>
            </a:r>
            <a:r>
              <a:rPr lang="de-DE" dirty="0"/>
              <a:t> in </a:t>
            </a:r>
            <a:r>
              <a:rPr lang="de-DE" dirty="0" err="1"/>
              <a:t>future</a:t>
            </a:r>
            <a:r>
              <a:rPr lang="de-DE" dirty="0"/>
              <a:t>. Ralf will follow </a:t>
            </a:r>
            <a:r>
              <a:rPr lang="de-DE" dirty="0" err="1"/>
              <a:t>up</a:t>
            </a:r>
            <a:endParaRPr lang="de-DE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3844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87750-AA73-4D79-8FA5-FA17E2B84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903" y="18255"/>
            <a:ext cx="11340193" cy="1386002"/>
          </a:xfrm>
        </p:spPr>
        <p:txBody>
          <a:bodyPr>
            <a:normAutofit/>
          </a:bodyPr>
          <a:lstStyle/>
          <a:p>
            <a:r>
              <a:rPr lang="en-US" dirty="0"/>
              <a:t>Update the CTC and provide updated anchor points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1F438-AA2F-4013-BB6B-5456E7AD3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7723"/>
          </a:xfrm>
        </p:spPr>
        <p:txBody>
          <a:bodyPr>
            <a:normAutofit/>
          </a:bodyPr>
          <a:lstStyle/>
          <a:p>
            <a:r>
              <a:rPr lang="en-US" dirty="0"/>
              <a:t>Common Test Conditions for PCC</a:t>
            </a:r>
            <a:r>
              <a:rPr lang="de-DE" dirty="0"/>
              <a:t>: </a:t>
            </a:r>
            <a:r>
              <a:rPr lang="de-DE" dirty="0">
                <a:highlight>
                  <a:srgbClr val="00FF00"/>
                </a:highlight>
              </a:rPr>
              <a:t>w18665</a:t>
            </a:r>
            <a:r>
              <a:rPr lang="de-DE" dirty="0"/>
              <a:t> (WORD </a:t>
            </a:r>
            <a:r>
              <a:rPr lang="de-DE" dirty="0" err="1"/>
              <a:t>document</a:t>
            </a:r>
            <a:r>
              <a:rPr lang="de-DE" dirty="0"/>
              <a:t> and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templates</a:t>
            </a:r>
            <a:r>
              <a:rPr lang="de-DE" dirty="0"/>
              <a:t>)</a:t>
            </a:r>
          </a:p>
          <a:p>
            <a:r>
              <a:rPr lang="en-US" dirty="0"/>
              <a:t>V-PCC performance evaluation and anchor results: </a:t>
            </a:r>
            <a:r>
              <a:rPr lang="de-DE" dirty="0">
                <a:highlight>
                  <a:srgbClr val="00FF00"/>
                </a:highlight>
              </a:rPr>
              <a:t>w18668</a:t>
            </a:r>
            <a:r>
              <a:rPr lang="de-DE" dirty="0"/>
              <a:t> </a:t>
            </a:r>
            <a:r>
              <a:rPr lang="de-DE" dirty="0" err="1"/>
              <a:t>published</a:t>
            </a:r>
            <a:endParaRPr lang="en-US" dirty="0"/>
          </a:p>
          <a:p>
            <a:r>
              <a:rPr lang="en-US" dirty="0"/>
              <a:t>V-PCC Test Model: </a:t>
            </a:r>
            <a:r>
              <a:rPr lang="en-US" dirty="0">
                <a:highlight>
                  <a:srgbClr val="00FF00"/>
                </a:highlight>
              </a:rPr>
              <a:t>w18666</a:t>
            </a:r>
            <a:r>
              <a:rPr lang="en-US" dirty="0"/>
              <a:t> published</a:t>
            </a:r>
          </a:p>
          <a:p>
            <a:r>
              <a:rPr lang="en-US" dirty="0"/>
              <a:t>G-PCC performance evaluation and anchor results: </a:t>
            </a:r>
            <a:r>
              <a:rPr lang="en-US" dirty="0">
                <a:highlight>
                  <a:srgbClr val="00FF00"/>
                </a:highlight>
              </a:rPr>
              <a:t>w18667</a:t>
            </a:r>
          </a:p>
          <a:p>
            <a:r>
              <a:rPr lang="en-US" dirty="0"/>
              <a:t>G-PCC Test Model: </a:t>
            </a:r>
            <a:r>
              <a:rPr lang="en-US" dirty="0">
                <a:highlight>
                  <a:srgbClr val="00FF00"/>
                </a:highlight>
              </a:rPr>
              <a:t>w18664</a:t>
            </a:r>
          </a:p>
        </p:txBody>
      </p:sp>
    </p:spTree>
    <p:extLst>
      <p:ext uri="{BB962C8B-B14F-4D97-AF65-F5344CB8AC3E}">
        <p14:creationId xmlns:p14="http://schemas.microsoft.com/office/powerpoint/2010/main" val="73062221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7AB0B-6B9D-4345-B131-FB28898A6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AOB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999B6-3B50-4A16-985B-C45A83CB5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0052"/>
            <a:ext cx="10515600" cy="4351338"/>
          </a:xfrm>
        </p:spPr>
        <p:txBody>
          <a:bodyPr/>
          <a:lstStyle/>
          <a:p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agreed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start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AhG</a:t>
            </a:r>
            <a:r>
              <a:rPr lang="de-DE" dirty="0"/>
              <a:t> </a:t>
            </a:r>
            <a:r>
              <a:rPr lang="de-DE" dirty="0" err="1"/>
              <a:t>meeting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V-PCC on Sunday at 9:00 in ITU </a:t>
            </a:r>
            <a:r>
              <a:rPr lang="de-DE" dirty="0" err="1"/>
              <a:t>room</a:t>
            </a:r>
            <a:r>
              <a:rPr lang="de-DE" dirty="0"/>
              <a:t> C2. After V-PCC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continue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G-PCC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843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7CEFF-3E58-46BA-A9E0-D1F9D3721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886" y="18255"/>
            <a:ext cx="10515600" cy="1325563"/>
          </a:xfrm>
        </p:spPr>
        <p:txBody>
          <a:bodyPr/>
          <a:lstStyle/>
          <a:p>
            <a:r>
              <a:rPr lang="en-US" dirty="0"/>
              <a:t>Update the TMs – TMC2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B2B5C-8288-4F0A-903D-3F7C2469B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42368"/>
          </a:xfrm>
        </p:spPr>
        <p:txBody>
          <a:bodyPr>
            <a:normAutofit/>
          </a:bodyPr>
          <a:lstStyle/>
          <a:p>
            <a:r>
              <a:rPr lang="en-US" dirty="0"/>
              <a:t>SW releases:</a:t>
            </a:r>
          </a:p>
          <a:p>
            <a:pPr lvl="1"/>
            <a:r>
              <a:rPr lang="en-US" dirty="0"/>
              <a:t>V7.0 has been submitted to the master branch on August 7</a:t>
            </a:r>
            <a:r>
              <a:rPr lang="en-US" baseline="30000" dirty="0"/>
              <a:t>th</a:t>
            </a:r>
            <a:endParaRPr lang="en-US" dirty="0"/>
          </a:p>
          <a:p>
            <a:pPr lvl="1"/>
            <a:r>
              <a:rPr lang="en-US" dirty="0"/>
              <a:t>There is agreement that CTC must use </a:t>
            </a:r>
            <a:r>
              <a:rPr lang="en-GB" dirty="0"/>
              <a:t>HM-16.20+SCM-8.8. In future, once available, HM-16.21+SCM-8.8 can be used</a:t>
            </a:r>
            <a:endParaRPr lang="en-US" dirty="0"/>
          </a:p>
          <a:p>
            <a:r>
              <a:rPr lang="en-US" dirty="0"/>
              <a:t>V-PCC Codec description (Vlad): </a:t>
            </a:r>
            <a:r>
              <a:rPr lang="en-US" dirty="0">
                <a:highlight>
                  <a:srgbClr val="00FF00"/>
                </a:highlight>
              </a:rPr>
              <a:t>w18674</a:t>
            </a:r>
            <a:r>
              <a:rPr lang="en-US" dirty="0"/>
              <a:t> published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7281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7CEFF-3E58-46BA-A9E0-D1F9D3721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Update the TMs – TMC13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B2B5C-8288-4F0A-903D-3F7C2469B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557" y="1343818"/>
            <a:ext cx="10515600" cy="4351338"/>
          </a:xfrm>
        </p:spPr>
        <p:txBody>
          <a:bodyPr>
            <a:normAutofit/>
          </a:bodyPr>
          <a:lstStyle/>
          <a:p>
            <a:r>
              <a:rPr lang="de-DE" dirty="0"/>
              <a:t>SW </a:t>
            </a:r>
            <a:r>
              <a:rPr lang="de-DE" dirty="0" err="1"/>
              <a:t>releases</a:t>
            </a:r>
            <a:r>
              <a:rPr lang="de-DE" dirty="0"/>
              <a:t>:</a:t>
            </a:r>
          </a:p>
          <a:p>
            <a:pPr lvl="1"/>
            <a:r>
              <a:rPr lang="de-DE" dirty="0"/>
              <a:t>V7.0-rc1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released</a:t>
            </a:r>
            <a:r>
              <a:rPr lang="de-DE" dirty="0"/>
              <a:t> on August 14th</a:t>
            </a:r>
          </a:p>
          <a:p>
            <a:pPr lvl="1"/>
            <a:r>
              <a:rPr lang="de-DE" dirty="0"/>
              <a:t>V7.0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tagged</a:t>
            </a:r>
            <a:r>
              <a:rPr lang="de-DE" dirty="0"/>
              <a:t> on August 28th.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significant</a:t>
            </a:r>
            <a:r>
              <a:rPr lang="de-DE" dirty="0"/>
              <a:t> </a:t>
            </a:r>
            <a:r>
              <a:rPr lang="de-DE" dirty="0" err="1"/>
              <a:t>changes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rc</a:t>
            </a:r>
            <a:r>
              <a:rPr lang="de-DE" dirty="0"/>
              <a:t>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tagged</a:t>
            </a:r>
            <a:r>
              <a:rPr lang="de-DE" dirty="0"/>
              <a:t> </a:t>
            </a:r>
            <a:r>
              <a:rPr lang="de-DE" dirty="0" err="1"/>
              <a:t>version</a:t>
            </a:r>
            <a:endParaRPr lang="de-DE" dirty="0"/>
          </a:p>
          <a:p>
            <a:pPr lvl="1"/>
            <a:r>
              <a:rPr lang="de-DE" dirty="0" err="1"/>
              <a:t>There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a 7.1 update and i</a:t>
            </a:r>
            <a:r>
              <a:rPr lang="en-US" dirty="0"/>
              <a:t>t will contain some non-CTC related adoptions. There should be no change in performance (there may be a 1 byte difference in the header though, since it will add a field to the SPS/GPS. Blackberry crosschecked 7.0 and rc-7.0 and the results are the same.</a:t>
            </a:r>
            <a:endParaRPr lang="de-DE" dirty="0"/>
          </a:p>
          <a:p>
            <a:r>
              <a:rPr lang="de-DE" dirty="0"/>
              <a:t>G-PCC codec description (Toshiyasu) : </a:t>
            </a:r>
            <a:r>
              <a:rPr lang="de-DE" dirty="0">
                <a:highlight>
                  <a:srgbClr val="00FF00"/>
                </a:highlight>
              </a:rPr>
              <a:t>w18673</a:t>
            </a:r>
            <a:r>
              <a:rPr lang="de-DE" dirty="0"/>
              <a:t> </a:t>
            </a:r>
            <a:r>
              <a:rPr lang="de-DE" dirty="0" err="1"/>
              <a:t>published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8041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031CA-8CEC-459C-B74D-5CB1D218F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69624"/>
          </a:xfrm>
        </p:spPr>
        <p:txBody>
          <a:bodyPr/>
          <a:lstStyle/>
          <a:p>
            <a:r>
              <a:rPr lang="de-DE" dirty="0"/>
              <a:t>Conduct </a:t>
            </a:r>
            <a:r>
              <a:rPr lang="de-DE" dirty="0" err="1"/>
              <a:t>the</a:t>
            </a:r>
            <a:r>
              <a:rPr lang="de-DE" dirty="0"/>
              <a:t> CEs – TMC2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98D70-1C82-495E-B25B-7CB3E2F8D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4318"/>
            <a:ext cx="10515600" cy="4705804"/>
          </a:xfrm>
        </p:spPr>
        <p:txBody>
          <a:bodyPr>
            <a:normAutofit/>
          </a:bodyPr>
          <a:lstStyle/>
          <a:p>
            <a:r>
              <a:rPr lang="fr-FR" dirty="0"/>
              <a:t>CE 2.12 on </a:t>
            </a:r>
            <a:r>
              <a:rPr lang="fr-FR" dirty="0" err="1"/>
              <a:t>visual</a:t>
            </a:r>
            <a:r>
              <a:rPr lang="fr-FR" dirty="0"/>
              <a:t> </a:t>
            </a:r>
            <a:r>
              <a:rPr lang="fr-FR" dirty="0" err="1"/>
              <a:t>quality</a:t>
            </a:r>
            <a:r>
              <a:rPr lang="fr-FR" dirty="0"/>
              <a:t> (Ya-</a:t>
            </a:r>
            <a:r>
              <a:rPr lang="fr-FR" dirty="0" err="1"/>
              <a:t>Hsuan</a:t>
            </a:r>
            <a:r>
              <a:rPr lang="fr-FR" dirty="0"/>
              <a:t> Lee): </a:t>
            </a:r>
            <a:r>
              <a:rPr lang="fr-FR" dirty="0">
                <a:highlight>
                  <a:srgbClr val="00FF00"/>
                </a:highlight>
              </a:rPr>
              <a:t>w18671</a:t>
            </a:r>
          </a:p>
          <a:p>
            <a:r>
              <a:rPr lang="fr-FR" dirty="0"/>
              <a:t>CE 2.17 on </a:t>
            </a:r>
            <a:r>
              <a:rPr lang="fr-FR" dirty="0" err="1"/>
              <a:t>Smoothing</a:t>
            </a:r>
            <a:r>
              <a:rPr lang="fr-FR" dirty="0"/>
              <a:t> (Julien): </a:t>
            </a:r>
            <a:r>
              <a:rPr lang="fr-FR" dirty="0">
                <a:highlight>
                  <a:srgbClr val="00FF00"/>
                </a:highlight>
              </a:rPr>
              <a:t>w18677</a:t>
            </a:r>
          </a:p>
          <a:p>
            <a:r>
              <a:rPr lang="fr-FR" dirty="0"/>
              <a:t>CE 0.2 on content (Ohji): </a:t>
            </a:r>
            <a:r>
              <a:rPr lang="fr-FR" dirty="0">
                <a:highlight>
                  <a:srgbClr val="00FF00"/>
                </a:highlight>
              </a:rPr>
              <a:t>w18672</a:t>
            </a:r>
          </a:p>
          <a:p>
            <a:r>
              <a:rPr lang="en-US" dirty="0"/>
              <a:t>EE 2.4 on </a:t>
            </a:r>
            <a:r>
              <a:rPr lang="en-US" dirty="0" err="1"/>
              <a:t>homography</a:t>
            </a:r>
            <a:r>
              <a:rPr lang="en-US" dirty="0"/>
              <a:t> representation of per patch transform (Danillo): </a:t>
            </a:r>
            <a:r>
              <a:rPr lang="en-US" dirty="0">
                <a:highlight>
                  <a:srgbClr val="00FF00"/>
                </a:highlight>
              </a:rPr>
              <a:t>w18683</a:t>
            </a:r>
          </a:p>
          <a:p>
            <a:r>
              <a:rPr lang="en-US" dirty="0"/>
              <a:t>EE 2.6 mesh coding with V-PCC (Madhukar): </a:t>
            </a:r>
            <a:r>
              <a:rPr lang="en-US" dirty="0">
                <a:highlight>
                  <a:srgbClr val="00FF00"/>
                </a:highlight>
              </a:rPr>
              <a:t>w18684</a:t>
            </a:r>
            <a:endParaRPr lang="en-US" dirty="0">
              <a:highlight>
                <a:srgbClr val="FF0000"/>
              </a:highlight>
            </a:endParaRPr>
          </a:p>
          <a:p>
            <a:r>
              <a:rPr lang="en-US" dirty="0"/>
              <a:t>VE 2.2 Simplified color smoothing (Rajan): </a:t>
            </a:r>
            <a:r>
              <a:rPr lang="en-US" dirty="0">
                <a:highlight>
                  <a:srgbClr val="00FF00"/>
                </a:highlight>
              </a:rPr>
              <a:t>w18719</a:t>
            </a:r>
          </a:p>
          <a:p>
            <a:r>
              <a:rPr lang="en-US" dirty="0"/>
              <a:t>VE 2.3 Single pass boundary identification (Rajan): </a:t>
            </a:r>
            <a:r>
              <a:rPr lang="en-US" dirty="0">
                <a:highlight>
                  <a:srgbClr val="00FF00"/>
                </a:highlight>
              </a:rPr>
              <a:t>w18720</a:t>
            </a:r>
          </a:p>
          <a:p>
            <a:r>
              <a:rPr lang="fr-FR" dirty="0"/>
              <a:t>VE 2.4 on </a:t>
            </a:r>
            <a:r>
              <a:rPr lang="fr-FR" dirty="0" err="1"/>
              <a:t>Attributes</a:t>
            </a:r>
            <a:r>
              <a:rPr lang="fr-FR" dirty="0"/>
              <a:t> Coding (</a:t>
            </a:r>
            <a:r>
              <a:rPr lang="fr-FR" dirty="0" err="1"/>
              <a:t>SebastianS</a:t>
            </a:r>
            <a:r>
              <a:rPr lang="fr-FR" dirty="0"/>
              <a:t>): </a:t>
            </a:r>
            <a:r>
              <a:rPr lang="fr-FR" dirty="0">
                <a:highlight>
                  <a:srgbClr val="00FF00"/>
                </a:highlight>
              </a:rPr>
              <a:t>w18721</a:t>
            </a:r>
          </a:p>
        </p:txBody>
      </p:sp>
    </p:spTree>
    <p:extLst>
      <p:ext uri="{BB962C8B-B14F-4D97-AF65-F5344CB8AC3E}">
        <p14:creationId xmlns:p14="http://schemas.microsoft.com/office/powerpoint/2010/main" val="3616415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DAA18-838D-4792-8C1E-5ADC05BDF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822666"/>
          </a:xfrm>
        </p:spPr>
        <p:txBody>
          <a:bodyPr/>
          <a:lstStyle/>
          <a:p>
            <a:r>
              <a:rPr lang="de-DE" dirty="0"/>
              <a:t>Conduct </a:t>
            </a:r>
            <a:r>
              <a:rPr lang="de-DE" dirty="0" err="1"/>
              <a:t>the</a:t>
            </a:r>
            <a:r>
              <a:rPr lang="de-DE" dirty="0"/>
              <a:t> CEs – TMC13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A1F35-27EC-4FAA-A940-2DD12FAE5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0646"/>
            <a:ext cx="10515600" cy="4664983"/>
          </a:xfrm>
        </p:spPr>
        <p:txBody>
          <a:bodyPr>
            <a:normAutofit/>
          </a:bodyPr>
          <a:lstStyle/>
          <a:p>
            <a:r>
              <a:rPr lang="fr-FR" dirty="0"/>
              <a:t>CE 13.15 on LOD </a:t>
            </a:r>
            <a:r>
              <a:rPr lang="fr-FR" dirty="0" err="1"/>
              <a:t>generation</a:t>
            </a:r>
            <a:r>
              <a:rPr lang="fr-FR" dirty="0"/>
              <a:t> (</a:t>
            </a:r>
            <a:r>
              <a:rPr lang="fr-FR" dirty="0" err="1"/>
              <a:t>Satoru</a:t>
            </a:r>
            <a:r>
              <a:rPr lang="fr-FR" dirty="0"/>
              <a:t> </a:t>
            </a:r>
            <a:r>
              <a:rPr lang="fr-FR" dirty="0" err="1"/>
              <a:t>Kuma</a:t>
            </a:r>
            <a:r>
              <a:rPr lang="fr-FR" dirty="0"/>
              <a:t>): </a:t>
            </a:r>
            <a:r>
              <a:rPr lang="fr-FR" dirty="0">
                <a:highlight>
                  <a:srgbClr val="00FF00"/>
                </a:highlight>
              </a:rPr>
              <a:t>w18675</a:t>
            </a:r>
          </a:p>
          <a:p>
            <a:r>
              <a:rPr lang="en-US" dirty="0"/>
              <a:t>EE 13.2 on inter-prediction for attributes coding (</a:t>
            </a:r>
            <a:r>
              <a:rPr lang="en-US" dirty="0" err="1"/>
              <a:t>Sehoon</a:t>
            </a:r>
            <a:r>
              <a:rPr lang="en-US" dirty="0"/>
              <a:t>): </a:t>
            </a:r>
            <a:r>
              <a:rPr lang="en-US" dirty="0">
                <a:highlight>
                  <a:srgbClr val="00FF00"/>
                </a:highlight>
              </a:rPr>
              <a:t>w18680</a:t>
            </a:r>
          </a:p>
          <a:p>
            <a:r>
              <a:rPr lang="en-US" dirty="0"/>
              <a:t>EE 13.3 on lossless Lifting Scheme (David): </a:t>
            </a:r>
            <a:r>
              <a:rPr lang="en-US" dirty="0">
                <a:highlight>
                  <a:srgbClr val="00FF00"/>
                </a:highlight>
              </a:rPr>
              <a:t>w18681</a:t>
            </a:r>
          </a:p>
          <a:p>
            <a:r>
              <a:rPr lang="en-US" dirty="0"/>
              <a:t>CE 13.20 on Neighbors Weight Modification on G-PCC Lifting and Predicting scheme (</a:t>
            </a:r>
            <a:r>
              <a:rPr lang="en-US" dirty="0" err="1"/>
              <a:t>YitingS</a:t>
            </a:r>
            <a:r>
              <a:rPr lang="en-US" dirty="0"/>
              <a:t>): </a:t>
            </a:r>
            <a:r>
              <a:rPr lang="en-US" dirty="0">
                <a:highlight>
                  <a:srgbClr val="00FF00"/>
                </a:highlight>
              </a:rPr>
              <a:t>w18695</a:t>
            </a:r>
          </a:p>
          <a:p>
            <a:r>
              <a:rPr lang="fr-FR" dirty="0"/>
              <a:t>CE 13.21 on RAHT </a:t>
            </a:r>
            <a:r>
              <a:rPr lang="fr-FR" dirty="0" err="1"/>
              <a:t>quantization</a:t>
            </a:r>
            <a:r>
              <a:rPr lang="fr-FR" dirty="0"/>
              <a:t> (Danillo): </a:t>
            </a:r>
            <a:r>
              <a:rPr lang="fr-FR" dirty="0">
                <a:highlight>
                  <a:srgbClr val="00FF00"/>
                </a:highlight>
              </a:rPr>
              <a:t>w18696</a:t>
            </a:r>
          </a:p>
          <a:p>
            <a:r>
              <a:rPr lang="en-US" dirty="0"/>
              <a:t>CE 13.22 on Improvements to octree coding (</a:t>
            </a:r>
            <a:r>
              <a:rPr lang="en-US" dirty="0" err="1"/>
              <a:t>SebastienL</a:t>
            </a:r>
            <a:r>
              <a:rPr lang="en-US" dirty="0"/>
              <a:t>): </a:t>
            </a:r>
            <a:r>
              <a:rPr lang="en-US" dirty="0">
                <a:highlight>
                  <a:srgbClr val="00FF00"/>
                </a:highlight>
              </a:rPr>
              <a:t>w18712</a:t>
            </a:r>
          </a:p>
          <a:p>
            <a:r>
              <a:rPr lang="en-US" dirty="0"/>
              <a:t>CE 13.23 on Duplicated Points (</a:t>
            </a:r>
            <a:r>
              <a:rPr lang="en-US" dirty="0" err="1"/>
              <a:t>SebastienL</a:t>
            </a:r>
            <a:r>
              <a:rPr lang="en-US" dirty="0"/>
              <a:t>): </a:t>
            </a:r>
            <a:r>
              <a:rPr lang="en-US" dirty="0">
                <a:highlight>
                  <a:srgbClr val="00FF00"/>
                </a:highlight>
              </a:rPr>
              <a:t>w18713</a:t>
            </a:r>
          </a:p>
          <a:p>
            <a:r>
              <a:rPr lang="en-US" dirty="0"/>
              <a:t>CE 13.24 on Color Space (</a:t>
            </a:r>
            <a:r>
              <a:rPr lang="en-US" dirty="0" err="1"/>
              <a:t>Sehoon</a:t>
            </a:r>
            <a:r>
              <a:rPr lang="en-US" dirty="0"/>
              <a:t>): </a:t>
            </a:r>
            <a:r>
              <a:rPr lang="en-US" dirty="0">
                <a:highlight>
                  <a:srgbClr val="00FF00"/>
                </a:highlight>
              </a:rPr>
              <a:t>w18714</a:t>
            </a:r>
          </a:p>
          <a:p>
            <a:endParaRPr lang="en-US" dirty="0">
              <a:highlight>
                <a:srgbClr val="00FF00"/>
              </a:highlight>
            </a:endParaRPr>
          </a:p>
          <a:p>
            <a:endParaRPr lang="fr-FR" dirty="0">
              <a:highlight>
                <a:srgbClr val="00FF00"/>
              </a:highlight>
            </a:endParaRPr>
          </a:p>
          <a:p>
            <a:endParaRPr lang="en-US" dirty="0">
              <a:highlight>
                <a:srgbClr val="00FF00"/>
              </a:highlight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372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52462-A2E3-4B18-8E53-1E3A0E2E2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50" y="18255"/>
            <a:ext cx="10515600" cy="1010445"/>
          </a:xfrm>
        </p:spPr>
        <p:txBody>
          <a:bodyPr/>
          <a:lstStyle/>
          <a:p>
            <a:r>
              <a:rPr lang="de-DE" dirty="0"/>
              <a:t>Conduct </a:t>
            </a:r>
            <a:r>
              <a:rPr lang="de-DE" dirty="0" err="1"/>
              <a:t>the</a:t>
            </a:r>
            <a:r>
              <a:rPr lang="de-DE" dirty="0"/>
              <a:t> CEs – TMC13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A75ED-F079-4C42-958C-F5FB825F6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42418"/>
          </a:xfrm>
        </p:spPr>
        <p:txBody>
          <a:bodyPr>
            <a:normAutofit/>
          </a:bodyPr>
          <a:lstStyle/>
          <a:p>
            <a:r>
              <a:rPr lang="en-US" dirty="0"/>
              <a:t>EE 13.5 on Region-wise Quantization Control on Attribute Coding (Dean Han): </a:t>
            </a:r>
            <a:r>
              <a:rPr lang="en-US" dirty="0">
                <a:highlight>
                  <a:srgbClr val="00FF00"/>
                </a:highlight>
              </a:rPr>
              <a:t>w18715</a:t>
            </a:r>
          </a:p>
          <a:p>
            <a:r>
              <a:rPr lang="en-US" dirty="0"/>
              <a:t>EE 13.6 Geometry Quantization (</a:t>
            </a:r>
            <a:r>
              <a:rPr lang="en-US" dirty="0" err="1"/>
              <a:t>Sehoon</a:t>
            </a:r>
            <a:r>
              <a:rPr lang="en-US" dirty="0"/>
              <a:t>): </a:t>
            </a:r>
            <a:r>
              <a:rPr lang="en-US" dirty="0">
                <a:highlight>
                  <a:srgbClr val="00FF00"/>
                </a:highlight>
              </a:rPr>
              <a:t>w18716</a:t>
            </a:r>
          </a:p>
          <a:p>
            <a:r>
              <a:rPr lang="en-US" dirty="0"/>
              <a:t>EE 13.7 </a:t>
            </a:r>
            <a:r>
              <a:rPr lang="en-US" dirty="0" err="1"/>
              <a:t>Interchannel</a:t>
            </a:r>
            <a:r>
              <a:rPr lang="en-US" dirty="0"/>
              <a:t> prediction for near lossless coding (</a:t>
            </a:r>
            <a:r>
              <a:rPr lang="en-US" dirty="0" err="1"/>
              <a:t>Sehoon</a:t>
            </a:r>
            <a:r>
              <a:rPr lang="en-US" dirty="0"/>
              <a:t>): </a:t>
            </a:r>
            <a:r>
              <a:rPr lang="en-US" dirty="0">
                <a:highlight>
                  <a:srgbClr val="00FF00"/>
                </a:highlight>
              </a:rPr>
              <a:t>w18717</a:t>
            </a:r>
          </a:p>
          <a:p>
            <a:r>
              <a:rPr lang="en-US" dirty="0"/>
              <a:t>EE 13.13 on Lossless </a:t>
            </a:r>
            <a:r>
              <a:rPr lang="en-US" dirty="0" err="1"/>
              <a:t>extention</a:t>
            </a:r>
            <a:r>
              <a:rPr lang="en-US" dirty="0"/>
              <a:t> to RAHT (</a:t>
            </a:r>
            <a:r>
              <a:rPr lang="en-US" dirty="0" err="1"/>
              <a:t>Toshiyasu</a:t>
            </a:r>
            <a:r>
              <a:rPr lang="en-US" dirty="0"/>
              <a:t>): </a:t>
            </a:r>
            <a:r>
              <a:rPr lang="en-US" dirty="0">
                <a:highlight>
                  <a:srgbClr val="00FF00"/>
                </a:highlight>
              </a:rPr>
              <a:t>w18740</a:t>
            </a:r>
          </a:p>
          <a:p>
            <a:r>
              <a:rPr lang="en-US" dirty="0"/>
              <a:t>VE 13.1 Improved color transfer (</a:t>
            </a:r>
            <a:r>
              <a:rPr lang="en-US" dirty="0" err="1"/>
              <a:t>Arash</a:t>
            </a:r>
            <a:r>
              <a:rPr lang="en-US" dirty="0"/>
              <a:t>): </a:t>
            </a:r>
            <a:r>
              <a:rPr lang="en-US" dirty="0">
                <a:highlight>
                  <a:srgbClr val="00FF00"/>
                </a:highlight>
              </a:rPr>
              <a:t>w18718</a:t>
            </a:r>
          </a:p>
          <a:p>
            <a:endParaRPr lang="en-US" dirty="0">
              <a:highlight>
                <a:srgbClr val="00FF00"/>
              </a:highlight>
            </a:endParaRPr>
          </a:p>
          <a:p>
            <a:endParaRPr lang="en-US" dirty="0">
              <a:highlight>
                <a:srgbClr val="00FF00"/>
              </a:highlight>
            </a:endParaRPr>
          </a:p>
          <a:p>
            <a:endParaRPr lang="en-US" dirty="0">
              <a:highlight>
                <a:srgbClr val="00FF00"/>
              </a:highlight>
            </a:endParaRPr>
          </a:p>
          <a:p>
            <a:endParaRPr lang="en-US" dirty="0"/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b="1" dirty="0"/>
          </a:p>
          <a:p>
            <a:endParaRPr lang="en-US" b="1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7294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2976</TotalTime>
  <Words>2353</Words>
  <Application>Microsoft Office PowerPoint</Application>
  <PresentationFormat>Widescreen</PresentationFormat>
  <Paragraphs>590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Calibri</vt:lpstr>
      <vt:lpstr>Calibri Light</vt:lpstr>
      <vt:lpstr>Times New Roman</vt:lpstr>
      <vt:lpstr>Trebuchet MS</vt:lpstr>
      <vt:lpstr>Office Theme</vt:lpstr>
      <vt:lpstr>MPEG-PCC AhG Dashboard</vt:lpstr>
      <vt:lpstr>Mandates of the AhG</vt:lpstr>
      <vt:lpstr>Agenda Call#28</vt:lpstr>
      <vt:lpstr>Update the CTC and provide updated anchor points</vt:lpstr>
      <vt:lpstr>Update the TMs – TMC2</vt:lpstr>
      <vt:lpstr>Update the TMs – TMC13</vt:lpstr>
      <vt:lpstr>Conduct the CEs – TMC2</vt:lpstr>
      <vt:lpstr>Conduct the CEs – TMC13</vt:lpstr>
      <vt:lpstr>Conduct the CEs – TMC13</vt:lpstr>
      <vt:lpstr>CE 2.12 on visual quality</vt:lpstr>
      <vt:lpstr>CE 2.17 on Smoothing</vt:lpstr>
      <vt:lpstr>CE 0.2 on content</vt:lpstr>
      <vt:lpstr>EE 2.4 on homography representation of per patch transform</vt:lpstr>
      <vt:lpstr>EE 2.6 mesh coding with V-PCC</vt:lpstr>
      <vt:lpstr>VE 2.2 Simplified color smoothing</vt:lpstr>
      <vt:lpstr>VE 2.3 Single pass boundary identification</vt:lpstr>
      <vt:lpstr>VE 2.4 on Attributes Coding</vt:lpstr>
      <vt:lpstr>CE 13.15 on LOD generation</vt:lpstr>
      <vt:lpstr>EE 13.2 on inter-prediction for attributes coding</vt:lpstr>
      <vt:lpstr>EE 13.3 on lossless Lifting Scheme</vt:lpstr>
      <vt:lpstr>CE 13.20 on Neighbors Weight Modification on G-PCC Lifting and Predicting scheme</vt:lpstr>
      <vt:lpstr>CE 13.21 on RAHT quantization</vt:lpstr>
      <vt:lpstr>CE 13.22 on Improvements to octree coding</vt:lpstr>
      <vt:lpstr>CE 13.23 on Duplicated Points</vt:lpstr>
      <vt:lpstr>CE 13.24 on Color Space</vt:lpstr>
      <vt:lpstr>EE 13.5 on Region-wise Quantization Control on Attribute Coding</vt:lpstr>
      <vt:lpstr>EE 13.6 Geometry Quantization</vt:lpstr>
      <vt:lpstr>EE 13.7 Interchannel prediction for near lossless coding</vt:lpstr>
      <vt:lpstr>EE 13.13 on Lossless extention to RAHT</vt:lpstr>
      <vt:lpstr>VE 13.1 Improved color transfer</vt:lpstr>
      <vt:lpstr>Finalize editing of V-PCC DIS</vt:lpstr>
      <vt:lpstr>Improve documentation material for G-PCC</vt:lpstr>
      <vt:lpstr>Solicit contributions on profiles and conformance for V-PCC</vt:lpstr>
      <vt:lpstr>Coordinate communications of PCC to fairs, exhibitions, workshops and prepare a public web-site with relevant information about PCC</vt:lpstr>
      <vt:lpstr>Coordinate activities on the V-PCC Reference SW and G-PCC Reference SW</vt:lpstr>
      <vt:lpstr>Solicit contributions on SEI messages for V-PCC and G-PCC</vt:lpstr>
      <vt:lpstr>Coordinate scientific and technical dissemination of PCC</vt:lpstr>
      <vt:lpstr>Solicit contributions on additional PCC use cases </vt:lpstr>
      <vt:lpstr>Solicit additional data sets for all categories</vt:lpstr>
      <vt:lpstr>AOB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MPEG-PCC AhG Dashboard</dc:title>
  <dc:creator>Schaefer Ralf</dc:creator>
  <cp:lastModifiedBy>Ralf Schaefer</cp:lastModifiedBy>
  <cp:revision>128</cp:revision>
  <cp:lastPrinted>2018-02-15T10:44:09Z</cp:lastPrinted>
  <dcterms:created xsi:type="dcterms:W3CDTF">2017-12-01T13:03:45Z</dcterms:created>
  <dcterms:modified xsi:type="dcterms:W3CDTF">2019-10-04T09:37:29Z</dcterms:modified>
</cp:coreProperties>
</file>