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249" r:id="rId3"/>
    <p:sldId id="274" r:id="rId4"/>
    <p:sldId id="317" r:id="rId5"/>
    <p:sldId id="315" r:id="rId6"/>
    <p:sldId id="316" r:id="rId7"/>
    <p:sldId id="318" r:id="rId8"/>
    <p:sldId id="319" r:id="rId9"/>
    <p:sldId id="322" r:id="rId10"/>
    <p:sldId id="1214" r:id="rId11"/>
    <p:sldId id="1251" r:id="rId12"/>
    <p:sldId id="1219" r:id="rId13"/>
    <p:sldId id="1254" r:id="rId14"/>
    <p:sldId id="1221" r:id="rId15"/>
    <p:sldId id="1252" r:id="rId16"/>
    <p:sldId id="1257" r:id="rId17"/>
    <p:sldId id="1220" r:id="rId18"/>
    <p:sldId id="1222" r:id="rId19"/>
    <p:sldId id="1255" r:id="rId20"/>
    <p:sldId id="1253" r:id="rId21"/>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lach Joan" initials="LJ" lastIdx="1" clrIdx="0"/>
  <p:cmAuthor id="2" name="Schaefer Ralf" initials="SR" lastIdx="3" clrIdx="1"/>
  <p:cmAuthor id="3" name="Microsoft Office User" initials="Office" lastIdx="1" clrIdx="2"/>
  <p:cmAuthor id="4" name="Microsoft Office User" initials="Office [2]"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9" autoAdjust="0"/>
    <p:restoredTop sz="94675" autoAdjust="0"/>
  </p:normalViewPr>
  <p:slideViewPr>
    <p:cSldViewPr snapToGrid="0">
      <p:cViewPr varScale="1">
        <p:scale>
          <a:sx n="117" d="100"/>
          <a:sy n="117" d="100"/>
        </p:scale>
        <p:origin x="13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aefer Ralf" userId="0894a135-041a-4143-a223-e72443378da1" providerId="ADAL" clId="{308C60F3-1ED4-4DE0-A872-499DE304995C}"/>
  </pc:docChgLst>
  <pc:docChgLst>
    <pc:chgData name="Schaefer Ralf" userId="0894a135-041a-4143-a223-e72443378da1" providerId="ADAL" clId="{B91E9D4C-A56A-4B87-A5B0-3881ADEA3AD6}"/>
  </pc:docChgLst>
  <pc:docChgLst>
    <pc:chgData name="Ralf Schaefer" userId="33e27100-fb9b-4eec-9f46-f2f114ad947e" providerId="ADAL" clId="{BE28FF89-79BE-45AE-9EA8-51EF919D6FE4}"/>
    <pc:docChg chg="undo custSel modSld">
      <pc:chgData name="Ralf Schaefer" userId="33e27100-fb9b-4eec-9f46-f2f114ad947e" providerId="ADAL" clId="{BE28FF89-79BE-45AE-9EA8-51EF919D6FE4}" dt="2019-12-18T09:19:43.160" v="1389" actId="20577"/>
      <pc:docMkLst>
        <pc:docMk/>
      </pc:docMkLst>
      <pc:sldChg chg="modSp">
        <pc:chgData name="Ralf Schaefer" userId="33e27100-fb9b-4eec-9f46-f2f114ad947e" providerId="ADAL" clId="{BE28FF89-79BE-45AE-9EA8-51EF919D6FE4}" dt="2019-12-18T09:01:06.077" v="1256" actId="108"/>
        <pc:sldMkLst>
          <pc:docMk/>
          <pc:sldMk cId="796529351" sldId="256"/>
        </pc:sldMkLst>
        <pc:spChg chg="mod">
          <ac:chgData name="Ralf Schaefer" userId="33e27100-fb9b-4eec-9f46-f2f114ad947e" providerId="ADAL" clId="{BE28FF89-79BE-45AE-9EA8-51EF919D6FE4}" dt="2019-12-18T09:01:06.077" v="1256" actId="108"/>
          <ac:spMkLst>
            <pc:docMk/>
            <pc:sldMk cId="796529351" sldId="256"/>
            <ac:spMk id="3" creationId="{2D847FB4-4271-4FE6-8748-222AF993187B}"/>
          </ac:spMkLst>
        </pc:spChg>
      </pc:sldChg>
      <pc:sldChg chg="modSp">
        <pc:chgData name="Ralf Schaefer" userId="33e27100-fb9b-4eec-9f46-f2f114ad947e" providerId="ADAL" clId="{BE28FF89-79BE-45AE-9EA8-51EF919D6FE4}" dt="2019-12-18T09:12:10.945" v="1298" actId="20577"/>
        <pc:sldMkLst>
          <pc:docMk/>
          <pc:sldMk cId="1283663360" sldId="274"/>
        </pc:sldMkLst>
        <pc:spChg chg="mod">
          <ac:chgData name="Ralf Schaefer" userId="33e27100-fb9b-4eec-9f46-f2f114ad947e" providerId="ADAL" clId="{BE28FF89-79BE-45AE-9EA8-51EF919D6FE4}" dt="2019-12-18T09:12:10.945" v="1298" actId="20577"/>
          <ac:spMkLst>
            <pc:docMk/>
            <pc:sldMk cId="1283663360" sldId="274"/>
            <ac:spMk id="6" creationId="{A7828E70-A653-4BBA-8E62-49B2099B6787}"/>
          </ac:spMkLst>
        </pc:spChg>
        <pc:spChg chg="mod">
          <ac:chgData name="Ralf Schaefer" userId="33e27100-fb9b-4eec-9f46-f2f114ad947e" providerId="ADAL" clId="{BE28FF89-79BE-45AE-9EA8-51EF919D6FE4}" dt="2019-12-18T09:01:19.229" v="1260" actId="20577"/>
          <ac:spMkLst>
            <pc:docMk/>
            <pc:sldMk cId="1283663360" sldId="274"/>
            <ac:spMk id="9" creationId="{F15DE24D-1CE6-43A0-AC4B-BFD77F6460B7}"/>
          </ac:spMkLst>
        </pc:spChg>
      </pc:sldChg>
      <pc:sldChg chg="modSp">
        <pc:chgData name="Ralf Schaefer" userId="33e27100-fb9b-4eec-9f46-f2f114ad947e" providerId="ADAL" clId="{BE28FF89-79BE-45AE-9EA8-51EF919D6FE4}" dt="2019-12-18T09:13:00.017" v="1299" actId="20577"/>
        <pc:sldMkLst>
          <pc:docMk/>
          <pc:sldMk cId="867281615" sldId="315"/>
        </pc:sldMkLst>
        <pc:spChg chg="mod">
          <ac:chgData name="Ralf Schaefer" userId="33e27100-fb9b-4eec-9f46-f2f114ad947e" providerId="ADAL" clId="{BE28FF89-79BE-45AE-9EA8-51EF919D6FE4}" dt="2019-12-18T09:13:00.017" v="1299" actId="20577"/>
          <ac:spMkLst>
            <pc:docMk/>
            <pc:sldMk cId="867281615" sldId="315"/>
            <ac:spMk id="3" creationId="{4F0B2B5C-8288-4F0A-903D-3F7C2469B62B}"/>
          </ac:spMkLst>
        </pc:spChg>
      </pc:sldChg>
      <pc:sldChg chg="modSp">
        <pc:chgData name="Ralf Schaefer" userId="33e27100-fb9b-4eec-9f46-f2f114ad947e" providerId="ADAL" clId="{BE28FF89-79BE-45AE-9EA8-51EF919D6FE4}" dt="2019-12-18T09:15:40.481" v="1311" actId="20577"/>
        <pc:sldMkLst>
          <pc:docMk/>
          <pc:sldMk cId="3408041058" sldId="316"/>
        </pc:sldMkLst>
        <pc:spChg chg="mod">
          <ac:chgData name="Ralf Schaefer" userId="33e27100-fb9b-4eec-9f46-f2f114ad947e" providerId="ADAL" clId="{BE28FF89-79BE-45AE-9EA8-51EF919D6FE4}" dt="2019-12-18T09:15:40.481" v="1311" actId="20577"/>
          <ac:spMkLst>
            <pc:docMk/>
            <pc:sldMk cId="3408041058" sldId="316"/>
            <ac:spMk id="3" creationId="{4F0B2B5C-8288-4F0A-903D-3F7C2469B62B}"/>
          </ac:spMkLst>
        </pc:spChg>
      </pc:sldChg>
      <pc:sldChg chg="delSp modSp">
        <pc:chgData name="Ralf Schaefer" userId="33e27100-fb9b-4eec-9f46-f2f114ad947e" providerId="ADAL" clId="{BE28FF89-79BE-45AE-9EA8-51EF919D6FE4}" dt="2019-12-18T08:55:40.082" v="1242" actId="13926"/>
        <pc:sldMkLst>
          <pc:docMk/>
          <pc:sldMk cId="730622214" sldId="317"/>
        </pc:sldMkLst>
        <pc:spChg chg="mod">
          <ac:chgData name="Ralf Schaefer" userId="33e27100-fb9b-4eec-9f46-f2f114ad947e" providerId="ADAL" clId="{BE28FF89-79BE-45AE-9EA8-51EF919D6FE4}" dt="2019-12-18T08:55:40.082" v="1242" actId="13926"/>
          <ac:spMkLst>
            <pc:docMk/>
            <pc:sldMk cId="730622214" sldId="317"/>
            <ac:spMk id="3" creationId="{00C1F438-AA2F-4013-BB6B-5456E7AD3B1F}"/>
          </ac:spMkLst>
        </pc:spChg>
        <pc:spChg chg="del">
          <ac:chgData name="Ralf Schaefer" userId="33e27100-fb9b-4eec-9f46-f2f114ad947e" providerId="ADAL" clId="{BE28FF89-79BE-45AE-9EA8-51EF919D6FE4}" dt="2019-12-13T16:46:13.909" v="274" actId="478"/>
          <ac:spMkLst>
            <pc:docMk/>
            <pc:sldMk cId="730622214" sldId="317"/>
            <ac:spMk id="4" creationId="{7494A752-0DC7-40EF-9BE6-7BCA98DF65CD}"/>
          </ac:spMkLst>
        </pc:spChg>
      </pc:sldChg>
      <pc:sldChg chg="delSp modSp">
        <pc:chgData name="Ralf Schaefer" userId="33e27100-fb9b-4eec-9f46-f2f114ad947e" providerId="ADAL" clId="{BE28FF89-79BE-45AE-9EA8-51EF919D6FE4}" dt="2019-12-18T09:18:16.859" v="1316" actId="20577"/>
        <pc:sldMkLst>
          <pc:docMk/>
          <pc:sldMk cId="3616415321" sldId="318"/>
        </pc:sldMkLst>
        <pc:spChg chg="mod">
          <ac:chgData name="Ralf Schaefer" userId="33e27100-fb9b-4eec-9f46-f2f114ad947e" providerId="ADAL" clId="{BE28FF89-79BE-45AE-9EA8-51EF919D6FE4}" dt="2019-12-18T09:18:16.859" v="1316" actId="20577"/>
          <ac:spMkLst>
            <pc:docMk/>
            <pc:sldMk cId="3616415321" sldId="318"/>
            <ac:spMk id="3" creationId="{F0498D70-1C82-495E-B25B-7CB3E2F8DA5D}"/>
          </ac:spMkLst>
        </pc:spChg>
        <pc:spChg chg="del">
          <ac:chgData name="Ralf Schaefer" userId="33e27100-fb9b-4eec-9f46-f2f114ad947e" providerId="ADAL" clId="{BE28FF89-79BE-45AE-9EA8-51EF919D6FE4}" dt="2019-12-13T16:59:06.021" v="833" actId="478"/>
          <ac:spMkLst>
            <pc:docMk/>
            <pc:sldMk cId="3616415321" sldId="318"/>
            <ac:spMk id="4" creationId="{789DAA71-FE1B-4FA4-B291-C8CA0D7CC21D}"/>
          </ac:spMkLst>
        </pc:spChg>
      </pc:sldChg>
      <pc:sldChg chg="modSp">
        <pc:chgData name="Ralf Schaefer" userId="33e27100-fb9b-4eec-9f46-f2f114ad947e" providerId="ADAL" clId="{BE28FF89-79BE-45AE-9EA8-51EF919D6FE4}" dt="2019-12-18T09:18:59.720" v="1349" actId="20577"/>
        <pc:sldMkLst>
          <pc:docMk/>
          <pc:sldMk cId="779372654" sldId="319"/>
        </pc:sldMkLst>
        <pc:spChg chg="mod">
          <ac:chgData name="Ralf Schaefer" userId="33e27100-fb9b-4eec-9f46-f2f114ad947e" providerId="ADAL" clId="{BE28FF89-79BE-45AE-9EA8-51EF919D6FE4}" dt="2019-12-18T09:18:59.720" v="1349" actId="20577"/>
          <ac:spMkLst>
            <pc:docMk/>
            <pc:sldMk cId="779372654" sldId="319"/>
            <ac:spMk id="3" creationId="{5CFA1F35-27EC-4FAA-A940-2DD12FAE54FC}"/>
          </ac:spMkLst>
        </pc:spChg>
      </pc:sldChg>
      <pc:sldChg chg="modSp">
        <pc:chgData name="Ralf Schaefer" userId="33e27100-fb9b-4eec-9f46-f2f114ad947e" providerId="ADAL" clId="{BE28FF89-79BE-45AE-9EA8-51EF919D6FE4}" dt="2019-12-18T09:19:43.160" v="1389" actId="20577"/>
        <pc:sldMkLst>
          <pc:docMk/>
          <pc:sldMk cId="2607294500" sldId="322"/>
        </pc:sldMkLst>
        <pc:spChg chg="mod">
          <ac:chgData name="Ralf Schaefer" userId="33e27100-fb9b-4eec-9f46-f2f114ad947e" providerId="ADAL" clId="{BE28FF89-79BE-45AE-9EA8-51EF919D6FE4}" dt="2019-12-18T09:19:43.160" v="1389" actId="20577"/>
          <ac:spMkLst>
            <pc:docMk/>
            <pc:sldMk cId="2607294500" sldId="322"/>
            <ac:spMk id="3" creationId="{A60A75ED-F079-4C42-958C-F5FB825F6068}"/>
          </ac:spMkLst>
        </pc:spChg>
      </pc:sldChg>
      <pc:sldChg chg="modSp">
        <pc:chgData name="Ralf Schaefer" userId="33e27100-fb9b-4eec-9f46-f2f114ad947e" providerId="ADAL" clId="{BE28FF89-79BE-45AE-9EA8-51EF919D6FE4}" dt="2019-12-13T17:13:04.377" v="1027" actId="20577"/>
        <pc:sldMkLst>
          <pc:docMk/>
          <pc:sldMk cId="2473249169" sldId="1214"/>
        </pc:sldMkLst>
        <pc:spChg chg="mod">
          <ac:chgData name="Ralf Schaefer" userId="33e27100-fb9b-4eec-9f46-f2f114ad947e" providerId="ADAL" clId="{BE28FF89-79BE-45AE-9EA8-51EF919D6FE4}" dt="2019-12-13T17:13:04.377" v="1027" actId="20577"/>
          <ac:spMkLst>
            <pc:docMk/>
            <pc:sldMk cId="2473249169" sldId="1214"/>
            <ac:spMk id="3" creationId="{06A46992-7421-400C-BE6F-40B14FDB7002}"/>
          </ac:spMkLst>
        </pc:spChg>
      </pc:sldChg>
      <pc:sldChg chg="modSp">
        <pc:chgData name="Ralf Schaefer" userId="33e27100-fb9b-4eec-9f46-f2f114ad947e" providerId="ADAL" clId="{BE28FF89-79BE-45AE-9EA8-51EF919D6FE4}" dt="2019-12-13T17:14:25.053" v="1079" actId="20577"/>
        <pc:sldMkLst>
          <pc:docMk/>
          <pc:sldMk cId="2626075472" sldId="1219"/>
        </pc:sldMkLst>
        <pc:spChg chg="mod">
          <ac:chgData name="Ralf Schaefer" userId="33e27100-fb9b-4eec-9f46-f2f114ad947e" providerId="ADAL" clId="{BE28FF89-79BE-45AE-9EA8-51EF919D6FE4}" dt="2019-12-13T17:14:25.053" v="1079" actId="20577"/>
          <ac:spMkLst>
            <pc:docMk/>
            <pc:sldMk cId="2626075472" sldId="1219"/>
            <ac:spMk id="3" creationId="{AEE4AE43-616F-4100-B8C1-6487AF4AC27A}"/>
          </ac:spMkLst>
        </pc:spChg>
      </pc:sldChg>
      <pc:sldChg chg="modSp">
        <pc:chgData name="Ralf Schaefer" userId="33e27100-fb9b-4eec-9f46-f2f114ad947e" providerId="ADAL" clId="{BE28FF89-79BE-45AE-9EA8-51EF919D6FE4}" dt="2019-12-13T17:18:20.937" v="1195" actId="20577"/>
        <pc:sldMkLst>
          <pc:docMk/>
          <pc:sldMk cId="2742586063" sldId="1221"/>
        </pc:sldMkLst>
        <pc:spChg chg="mod">
          <ac:chgData name="Ralf Schaefer" userId="33e27100-fb9b-4eec-9f46-f2f114ad947e" providerId="ADAL" clId="{BE28FF89-79BE-45AE-9EA8-51EF919D6FE4}" dt="2019-12-13T17:18:20.937" v="1195" actId="20577"/>
          <ac:spMkLst>
            <pc:docMk/>
            <pc:sldMk cId="2742586063" sldId="1221"/>
            <ac:spMk id="3" creationId="{1DBC46FA-5AAF-477F-BF9B-64A7F5FA7FCE}"/>
          </ac:spMkLst>
        </pc:spChg>
      </pc:sldChg>
      <pc:sldChg chg="modSp">
        <pc:chgData name="Ralf Schaefer" userId="33e27100-fb9b-4eec-9f46-f2f114ad947e" providerId="ADAL" clId="{BE28FF89-79BE-45AE-9EA8-51EF919D6FE4}" dt="2019-12-13T17:14:09.972" v="1067" actId="20577"/>
        <pc:sldMkLst>
          <pc:docMk/>
          <pc:sldMk cId="1951909138" sldId="1251"/>
        </pc:sldMkLst>
        <pc:spChg chg="mod">
          <ac:chgData name="Ralf Schaefer" userId="33e27100-fb9b-4eec-9f46-f2f114ad947e" providerId="ADAL" clId="{BE28FF89-79BE-45AE-9EA8-51EF919D6FE4}" dt="2019-12-13T17:14:09.972" v="1067" actId="20577"/>
          <ac:spMkLst>
            <pc:docMk/>
            <pc:sldMk cId="1951909138" sldId="1251"/>
            <ac:spMk id="3" creationId="{06A46992-7421-400C-BE6F-40B14FDB7002}"/>
          </ac:spMkLst>
        </pc:spChg>
      </pc:sldChg>
      <pc:sldChg chg="modSp">
        <pc:chgData name="Ralf Schaefer" userId="33e27100-fb9b-4eec-9f46-f2f114ad947e" providerId="ADAL" clId="{BE28FF89-79BE-45AE-9EA8-51EF919D6FE4}" dt="2019-12-13T17:18:52.177" v="1207" actId="20577"/>
        <pc:sldMkLst>
          <pc:docMk/>
          <pc:sldMk cId="1943514030" sldId="1252"/>
        </pc:sldMkLst>
        <pc:spChg chg="mod">
          <ac:chgData name="Ralf Schaefer" userId="33e27100-fb9b-4eec-9f46-f2f114ad947e" providerId="ADAL" clId="{BE28FF89-79BE-45AE-9EA8-51EF919D6FE4}" dt="2019-12-13T17:18:52.177" v="1207" actId="20577"/>
          <ac:spMkLst>
            <pc:docMk/>
            <pc:sldMk cId="1943514030" sldId="1252"/>
            <ac:spMk id="3" creationId="{1DBC46FA-5AAF-477F-BF9B-64A7F5FA7FCE}"/>
          </ac:spMkLst>
        </pc:spChg>
      </pc:sldChg>
      <pc:sldChg chg="modSp">
        <pc:chgData name="Ralf Schaefer" userId="33e27100-fb9b-4eec-9f46-f2f114ad947e" providerId="ADAL" clId="{BE28FF89-79BE-45AE-9EA8-51EF919D6FE4}" dt="2019-12-13T17:20:51.099" v="1240" actId="1076"/>
        <pc:sldMkLst>
          <pc:docMk/>
          <pc:sldMk cId="2739843495" sldId="1253"/>
        </pc:sldMkLst>
        <pc:spChg chg="mod">
          <ac:chgData name="Ralf Schaefer" userId="33e27100-fb9b-4eec-9f46-f2f114ad947e" providerId="ADAL" clId="{BE28FF89-79BE-45AE-9EA8-51EF919D6FE4}" dt="2019-12-13T17:20:51.099" v="1240" actId="1076"/>
          <ac:spMkLst>
            <pc:docMk/>
            <pc:sldMk cId="2739843495" sldId="1253"/>
            <ac:spMk id="3" creationId="{6C4999B6-3B50-4A16-985B-C45A83CB5447}"/>
          </ac:spMkLst>
        </pc:spChg>
      </pc:sldChg>
      <pc:sldChg chg="modSp">
        <pc:chgData name="Ralf Schaefer" userId="33e27100-fb9b-4eec-9f46-f2f114ad947e" providerId="ADAL" clId="{BE28FF89-79BE-45AE-9EA8-51EF919D6FE4}" dt="2019-12-13T17:20:14.961" v="1238" actId="20577"/>
        <pc:sldMkLst>
          <pc:docMk/>
          <pc:sldMk cId="3135840908" sldId="1257"/>
        </pc:sldMkLst>
        <pc:spChg chg="mod">
          <ac:chgData name="Ralf Schaefer" userId="33e27100-fb9b-4eec-9f46-f2f114ad947e" providerId="ADAL" clId="{BE28FF89-79BE-45AE-9EA8-51EF919D6FE4}" dt="2019-12-13T17:20:14.961" v="1238" actId="20577"/>
          <ac:spMkLst>
            <pc:docMk/>
            <pc:sldMk cId="3135840908" sldId="1257"/>
            <ac:spMk id="3" creationId="{AEE4AE43-616F-4100-B8C1-6487AF4AC27A}"/>
          </ac:spMkLst>
        </pc:spChg>
      </pc:sldChg>
    </pc:docChg>
  </pc:docChgLst>
  <pc:docChgLst>
    <pc:chgData name="Ralf Schaefer" userId="33e27100-fb9b-4eec-9f46-f2f114ad947e" providerId="ADAL" clId="{97DA4D4C-F41B-46DD-858F-B6A699D69D3E}"/>
    <pc:docChg chg="undo custSel addSld delSld modSld sldOrd">
      <pc:chgData name="Ralf Schaefer" userId="33e27100-fb9b-4eec-9f46-f2f114ad947e" providerId="ADAL" clId="{97DA4D4C-F41B-46DD-858F-B6A699D69D3E}" dt="2019-12-04T08:30:47.520" v="5622" actId="20577"/>
      <pc:docMkLst>
        <pc:docMk/>
      </pc:docMkLst>
      <pc:sldChg chg="modSp">
        <pc:chgData name="Ralf Schaefer" userId="33e27100-fb9b-4eec-9f46-f2f114ad947e" providerId="ADAL" clId="{97DA4D4C-F41B-46DD-858F-B6A699D69D3E}" dt="2019-12-02T16:13:20.154" v="14" actId="20577"/>
        <pc:sldMkLst>
          <pc:docMk/>
          <pc:sldMk cId="796529351" sldId="256"/>
        </pc:sldMkLst>
        <pc:spChg chg="mod">
          <ac:chgData name="Ralf Schaefer" userId="33e27100-fb9b-4eec-9f46-f2f114ad947e" providerId="ADAL" clId="{97DA4D4C-F41B-46DD-858F-B6A699D69D3E}" dt="2019-12-02T16:13:20.154" v="14" actId="20577"/>
          <ac:spMkLst>
            <pc:docMk/>
            <pc:sldMk cId="796529351" sldId="256"/>
            <ac:spMk id="3" creationId="{2D847FB4-4271-4FE6-8748-222AF993187B}"/>
          </ac:spMkLst>
        </pc:spChg>
      </pc:sldChg>
      <pc:sldChg chg="modSp">
        <pc:chgData name="Ralf Schaefer" userId="33e27100-fb9b-4eec-9f46-f2f114ad947e" providerId="ADAL" clId="{97DA4D4C-F41B-46DD-858F-B6A699D69D3E}" dt="2019-12-02T16:16:22.249" v="62" actId="20577"/>
        <pc:sldMkLst>
          <pc:docMk/>
          <pc:sldMk cId="1283663360" sldId="274"/>
        </pc:sldMkLst>
        <pc:spChg chg="mod">
          <ac:chgData name="Ralf Schaefer" userId="33e27100-fb9b-4eec-9f46-f2f114ad947e" providerId="ADAL" clId="{97DA4D4C-F41B-46DD-858F-B6A699D69D3E}" dt="2019-12-02T16:16:22.249" v="62" actId="20577"/>
          <ac:spMkLst>
            <pc:docMk/>
            <pc:sldMk cId="1283663360" sldId="274"/>
            <ac:spMk id="6" creationId="{A7828E70-A653-4BBA-8E62-49B2099B6787}"/>
          </ac:spMkLst>
        </pc:spChg>
        <pc:spChg chg="mod">
          <ac:chgData name="Ralf Schaefer" userId="33e27100-fb9b-4eec-9f46-f2f114ad947e" providerId="ADAL" clId="{97DA4D4C-F41B-46DD-858F-B6A699D69D3E}" dt="2019-12-02T16:16:17.087" v="60" actId="20577"/>
          <ac:spMkLst>
            <pc:docMk/>
            <pc:sldMk cId="1283663360" sldId="274"/>
            <ac:spMk id="9" creationId="{F15DE24D-1CE6-43A0-AC4B-BFD77F6460B7}"/>
          </ac:spMkLst>
        </pc:spChg>
      </pc:sldChg>
      <pc:sldChg chg="modSp">
        <pc:chgData name="Ralf Schaefer" userId="33e27100-fb9b-4eec-9f46-f2f114ad947e" providerId="ADAL" clId="{97DA4D4C-F41B-46DD-858F-B6A699D69D3E}" dt="2019-12-04T07:57:24.525" v="3969" actId="20577"/>
        <pc:sldMkLst>
          <pc:docMk/>
          <pc:sldMk cId="867281615" sldId="315"/>
        </pc:sldMkLst>
        <pc:spChg chg="mod">
          <ac:chgData name="Ralf Schaefer" userId="33e27100-fb9b-4eec-9f46-f2f114ad947e" providerId="ADAL" clId="{97DA4D4C-F41B-46DD-858F-B6A699D69D3E}" dt="2019-12-04T07:57:24.525" v="3969" actId="20577"/>
          <ac:spMkLst>
            <pc:docMk/>
            <pc:sldMk cId="867281615" sldId="315"/>
            <ac:spMk id="3" creationId="{4F0B2B5C-8288-4F0A-903D-3F7C2469B62B}"/>
          </ac:spMkLst>
        </pc:spChg>
      </pc:sldChg>
      <pc:sldChg chg="modSp">
        <pc:chgData name="Ralf Schaefer" userId="33e27100-fb9b-4eec-9f46-f2f114ad947e" providerId="ADAL" clId="{97DA4D4C-F41B-46DD-858F-B6A699D69D3E}" dt="2019-12-04T07:57:47.038" v="3971" actId="20577"/>
        <pc:sldMkLst>
          <pc:docMk/>
          <pc:sldMk cId="3408041058" sldId="316"/>
        </pc:sldMkLst>
        <pc:spChg chg="mod">
          <ac:chgData name="Ralf Schaefer" userId="33e27100-fb9b-4eec-9f46-f2f114ad947e" providerId="ADAL" clId="{97DA4D4C-F41B-46DD-858F-B6A699D69D3E}" dt="2019-12-04T07:57:47.038" v="3971" actId="20577"/>
          <ac:spMkLst>
            <pc:docMk/>
            <pc:sldMk cId="3408041058" sldId="316"/>
            <ac:spMk id="3" creationId="{4F0B2B5C-8288-4F0A-903D-3F7C2469B62B}"/>
          </ac:spMkLst>
        </pc:spChg>
      </pc:sldChg>
      <pc:sldChg chg="modSp">
        <pc:chgData name="Ralf Schaefer" userId="33e27100-fb9b-4eec-9f46-f2f114ad947e" providerId="ADAL" clId="{97DA4D4C-F41B-46DD-858F-B6A699D69D3E}" dt="2019-12-04T07:33:30.659" v="2988" actId="20577"/>
        <pc:sldMkLst>
          <pc:docMk/>
          <pc:sldMk cId="730622214" sldId="317"/>
        </pc:sldMkLst>
        <pc:spChg chg="mod">
          <ac:chgData name="Ralf Schaefer" userId="33e27100-fb9b-4eec-9f46-f2f114ad947e" providerId="ADAL" clId="{97DA4D4C-F41B-46DD-858F-B6A699D69D3E}" dt="2019-12-04T07:33:30.659" v="2988" actId="20577"/>
          <ac:spMkLst>
            <pc:docMk/>
            <pc:sldMk cId="730622214" sldId="317"/>
            <ac:spMk id="3" creationId="{00C1F438-AA2F-4013-BB6B-5456E7AD3B1F}"/>
          </ac:spMkLst>
        </pc:spChg>
      </pc:sldChg>
      <pc:sldChg chg="modSp">
        <pc:chgData name="Ralf Schaefer" userId="33e27100-fb9b-4eec-9f46-f2f114ad947e" providerId="ADAL" clId="{97DA4D4C-F41B-46DD-858F-B6A699D69D3E}" dt="2019-12-04T07:46:44.301" v="3528" actId="20577"/>
        <pc:sldMkLst>
          <pc:docMk/>
          <pc:sldMk cId="3616415321" sldId="318"/>
        </pc:sldMkLst>
        <pc:spChg chg="mod">
          <ac:chgData name="Ralf Schaefer" userId="33e27100-fb9b-4eec-9f46-f2f114ad947e" providerId="ADAL" clId="{97DA4D4C-F41B-46DD-858F-B6A699D69D3E}" dt="2019-12-03T18:26:18.187" v="1333" actId="1076"/>
          <ac:spMkLst>
            <pc:docMk/>
            <pc:sldMk cId="3616415321" sldId="318"/>
            <ac:spMk id="2" creationId="{DDB031CA-8CEC-459C-B74D-5CB1D218FB32}"/>
          </ac:spMkLst>
        </pc:spChg>
        <pc:spChg chg="mod">
          <ac:chgData name="Ralf Schaefer" userId="33e27100-fb9b-4eec-9f46-f2f114ad947e" providerId="ADAL" clId="{97DA4D4C-F41B-46DD-858F-B6A699D69D3E}" dt="2019-12-04T07:46:44.301" v="3528" actId="20577"/>
          <ac:spMkLst>
            <pc:docMk/>
            <pc:sldMk cId="3616415321" sldId="318"/>
            <ac:spMk id="3" creationId="{F0498D70-1C82-495E-B25B-7CB3E2F8DA5D}"/>
          </ac:spMkLst>
        </pc:spChg>
      </pc:sldChg>
      <pc:sldChg chg="modSp">
        <pc:chgData name="Ralf Schaefer" userId="33e27100-fb9b-4eec-9f46-f2f114ad947e" providerId="ADAL" clId="{97DA4D4C-F41B-46DD-858F-B6A699D69D3E}" dt="2019-12-04T07:51:28.941" v="3751" actId="20577"/>
        <pc:sldMkLst>
          <pc:docMk/>
          <pc:sldMk cId="779372654" sldId="319"/>
        </pc:sldMkLst>
        <pc:spChg chg="mod">
          <ac:chgData name="Ralf Schaefer" userId="33e27100-fb9b-4eec-9f46-f2f114ad947e" providerId="ADAL" clId="{97DA4D4C-F41B-46DD-858F-B6A699D69D3E}" dt="2019-12-03T18:26:56.155" v="1337" actId="1076"/>
          <ac:spMkLst>
            <pc:docMk/>
            <pc:sldMk cId="779372654" sldId="319"/>
            <ac:spMk id="2" creationId="{A91DAA18-838D-4792-8C1E-5ADC05BDF076}"/>
          </ac:spMkLst>
        </pc:spChg>
        <pc:spChg chg="mod">
          <ac:chgData name="Ralf Schaefer" userId="33e27100-fb9b-4eec-9f46-f2f114ad947e" providerId="ADAL" clId="{97DA4D4C-F41B-46DD-858F-B6A699D69D3E}" dt="2019-12-04T07:51:28.941" v="3751" actId="20577"/>
          <ac:spMkLst>
            <pc:docMk/>
            <pc:sldMk cId="779372654" sldId="319"/>
            <ac:spMk id="3" creationId="{5CFA1F35-27EC-4FAA-A940-2DD12FAE54FC}"/>
          </ac:spMkLst>
        </pc:spChg>
      </pc:sldChg>
      <pc:sldChg chg="modSp">
        <pc:chgData name="Ralf Schaefer" userId="33e27100-fb9b-4eec-9f46-f2f114ad947e" providerId="ADAL" clId="{97DA4D4C-F41B-46DD-858F-B6A699D69D3E}" dt="2019-12-04T07:53:14.379" v="3856" actId="13926"/>
        <pc:sldMkLst>
          <pc:docMk/>
          <pc:sldMk cId="2607294500" sldId="322"/>
        </pc:sldMkLst>
        <pc:spChg chg="mod">
          <ac:chgData name="Ralf Schaefer" userId="33e27100-fb9b-4eec-9f46-f2f114ad947e" providerId="ADAL" clId="{97DA4D4C-F41B-46DD-858F-B6A699D69D3E}" dt="2019-12-03T18:27:20.659" v="1356" actId="1076"/>
          <ac:spMkLst>
            <pc:docMk/>
            <pc:sldMk cId="2607294500" sldId="322"/>
            <ac:spMk id="2" creationId="{27F52462-A2E3-4B18-8E53-1E3A0E2E2F28}"/>
          </ac:spMkLst>
        </pc:spChg>
        <pc:spChg chg="mod">
          <ac:chgData name="Ralf Schaefer" userId="33e27100-fb9b-4eec-9f46-f2f114ad947e" providerId="ADAL" clId="{97DA4D4C-F41B-46DD-858F-B6A699D69D3E}" dt="2019-12-04T07:53:14.379" v="3856" actId="13926"/>
          <ac:spMkLst>
            <pc:docMk/>
            <pc:sldMk cId="2607294500" sldId="322"/>
            <ac:spMk id="3" creationId="{A60A75ED-F079-4C42-958C-F5FB825F6068}"/>
          </ac:spMkLst>
        </pc:spChg>
      </pc:sldChg>
      <pc:sldChg chg="modSp">
        <pc:chgData name="Ralf Schaefer" userId="33e27100-fb9b-4eec-9f46-f2f114ad947e" providerId="ADAL" clId="{97DA4D4C-F41B-46DD-858F-B6A699D69D3E}" dt="2019-12-04T08:08:48.670" v="4634" actId="20577"/>
        <pc:sldMkLst>
          <pc:docMk/>
          <pc:sldMk cId="2473249169" sldId="1214"/>
        </pc:sldMkLst>
        <pc:spChg chg="mod">
          <ac:chgData name="Ralf Schaefer" userId="33e27100-fb9b-4eec-9f46-f2f114ad947e" providerId="ADAL" clId="{97DA4D4C-F41B-46DD-858F-B6A699D69D3E}" dt="2019-12-03T18:22:33.477" v="1278" actId="20577"/>
          <ac:spMkLst>
            <pc:docMk/>
            <pc:sldMk cId="2473249169" sldId="1214"/>
            <ac:spMk id="2" creationId="{8F865A5B-79E3-4339-8B3C-836B5C2E28C1}"/>
          </ac:spMkLst>
        </pc:spChg>
        <pc:spChg chg="mod">
          <ac:chgData name="Ralf Schaefer" userId="33e27100-fb9b-4eec-9f46-f2f114ad947e" providerId="ADAL" clId="{97DA4D4C-F41B-46DD-858F-B6A699D69D3E}" dt="2019-12-04T08:08:48.670" v="4634" actId="20577"/>
          <ac:spMkLst>
            <pc:docMk/>
            <pc:sldMk cId="2473249169" sldId="1214"/>
            <ac:spMk id="3" creationId="{06A46992-7421-400C-BE6F-40B14FDB7002}"/>
          </ac:spMkLst>
        </pc:spChg>
      </pc:sldChg>
      <pc:sldChg chg="modSp">
        <pc:chgData name="Ralf Schaefer" userId="33e27100-fb9b-4eec-9f46-f2f114ad947e" providerId="ADAL" clId="{97DA4D4C-F41B-46DD-858F-B6A699D69D3E}" dt="2019-12-03T18:28:11.632" v="1364" actId="5793"/>
        <pc:sldMkLst>
          <pc:docMk/>
          <pc:sldMk cId="2626075472" sldId="1219"/>
        </pc:sldMkLst>
        <pc:spChg chg="mod">
          <ac:chgData name="Ralf Schaefer" userId="33e27100-fb9b-4eec-9f46-f2f114ad947e" providerId="ADAL" clId="{97DA4D4C-F41B-46DD-858F-B6A699D69D3E}" dt="2019-12-03T18:28:11.632" v="1364" actId="5793"/>
          <ac:spMkLst>
            <pc:docMk/>
            <pc:sldMk cId="2626075472" sldId="1219"/>
            <ac:spMk id="3" creationId="{AEE4AE43-616F-4100-B8C1-6487AF4AC27A}"/>
          </ac:spMkLst>
        </pc:spChg>
      </pc:sldChg>
      <pc:sldChg chg="ord">
        <pc:chgData name="Ralf Schaefer" userId="33e27100-fb9b-4eec-9f46-f2f114ad947e" providerId="ADAL" clId="{97DA4D4C-F41B-46DD-858F-B6A699D69D3E}" dt="2019-12-03T18:33:26.146" v="1376"/>
        <pc:sldMkLst>
          <pc:docMk/>
          <pc:sldMk cId="466365466" sldId="1220"/>
        </pc:sldMkLst>
      </pc:sldChg>
      <pc:sldChg chg="modSp">
        <pc:chgData name="Ralf Schaefer" userId="33e27100-fb9b-4eec-9f46-f2f114ad947e" providerId="ADAL" clId="{97DA4D4C-F41B-46DD-858F-B6A699D69D3E}" dt="2019-12-04T08:27:07.391" v="5565" actId="5793"/>
        <pc:sldMkLst>
          <pc:docMk/>
          <pc:sldMk cId="2742586063" sldId="1221"/>
        </pc:sldMkLst>
        <pc:spChg chg="mod">
          <ac:chgData name="Ralf Schaefer" userId="33e27100-fb9b-4eec-9f46-f2f114ad947e" providerId="ADAL" clId="{97DA4D4C-F41B-46DD-858F-B6A699D69D3E}" dt="2019-12-04T08:27:07.391" v="5565" actId="5793"/>
          <ac:spMkLst>
            <pc:docMk/>
            <pc:sldMk cId="2742586063" sldId="1221"/>
            <ac:spMk id="3" creationId="{1DBC46FA-5AAF-477F-BF9B-64A7F5FA7FCE}"/>
          </ac:spMkLst>
        </pc:spChg>
      </pc:sldChg>
      <pc:sldChg chg="ord">
        <pc:chgData name="Ralf Schaefer" userId="33e27100-fb9b-4eec-9f46-f2f114ad947e" providerId="ADAL" clId="{97DA4D4C-F41B-46DD-858F-B6A699D69D3E}" dt="2019-12-03T18:33:21.314" v="1375"/>
        <pc:sldMkLst>
          <pc:docMk/>
          <pc:sldMk cId="3223844967" sldId="1222"/>
        </pc:sldMkLst>
      </pc:sldChg>
      <pc:sldChg chg="modSp">
        <pc:chgData name="Ralf Schaefer" userId="33e27100-fb9b-4eec-9f46-f2f114ad947e" providerId="ADAL" clId="{97DA4D4C-F41B-46DD-858F-B6A699D69D3E}" dt="2019-12-03T18:18:19.635" v="1222" actId="20577"/>
        <pc:sldMkLst>
          <pc:docMk/>
          <pc:sldMk cId="822206424" sldId="1249"/>
        </pc:sldMkLst>
        <pc:spChg chg="mod">
          <ac:chgData name="Ralf Schaefer" userId="33e27100-fb9b-4eec-9f46-f2f114ad947e" providerId="ADAL" clId="{97DA4D4C-F41B-46DD-858F-B6A699D69D3E}" dt="2019-12-03T18:18:19.635" v="1222" actId="20577"/>
          <ac:spMkLst>
            <pc:docMk/>
            <pc:sldMk cId="822206424" sldId="1249"/>
            <ac:spMk id="3" creationId="{EC63FE81-2B54-4405-9CE9-9F056CDA60E9}"/>
          </ac:spMkLst>
        </pc:spChg>
      </pc:sldChg>
      <pc:sldChg chg="modSp">
        <pc:chgData name="Ralf Schaefer" userId="33e27100-fb9b-4eec-9f46-f2f114ad947e" providerId="ADAL" clId="{97DA4D4C-F41B-46DD-858F-B6A699D69D3E}" dt="2019-12-04T08:12:54.958" v="4871" actId="20577"/>
        <pc:sldMkLst>
          <pc:docMk/>
          <pc:sldMk cId="1951909138" sldId="1251"/>
        </pc:sldMkLst>
        <pc:spChg chg="mod">
          <ac:chgData name="Ralf Schaefer" userId="33e27100-fb9b-4eec-9f46-f2f114ad947e" providerId="ADAL" clId="{97DA4D4C-F41B-46DD-858F-B6A699D69D3E}" dt="2019-12-04T08:12:54.958" v="4871" actId="20577"/>
          <ac:spMkLst>
            <pc:docMk/>
            <pc:sldMk cId="1951909138" sldId="1251"/>
            <ac:spMk id="3" creationId="{06A46992-7421-400C-BE6F-40B14FDB7002}"/>
          </ac:spMkLst>
        </pc:spChg>
      </pc:sldChg>
      <pc:sldChg chg="modSp ord">
        <pc:chgData name="Ralf Schaefer" userId="33e27100-fb9b-4eec-9f46-f2f114ad947e" providerId="ADAL" clId="{97DA4D4C-F41B-46DD-858F-B6A699D69D3E}" dt="2019-12-03T18:33:49.994" v="1379"/>
        <pc:sldMkLst>
          <pc:docMk/>
          <pc:sldMk cId="1943514030" sldId="1252"/>
        </pc:sldMkLst>
        <pc:spChg chg="mod">
          <ac:chgData name="Ralf Schaefer" userId="33e27100-fb9b-4eec-9f46-f2f114ad947e" providerId="ADAL" clId="{97DA4D4C-F41B-46DD-858F-B6A699D69D3E}" dt="2019-12-03T18:30:42.383" v="1367"/>
          <ac:spMkLst>
            <pc:docMk/>
            <pc:sldMk cId="1943514030" sldId="1252"/>
            <ac:spMk id="2" creationId="{72D4B55E-5D92-45A2-BEC2-CD30200037CB}"/>
          </ac:spMkLst>
        </pc:spChg>
        <pc:spChg chg="mod">
          <ac:chgData name="Ralf Schaefer" userId="33e27100-fb9b-4eec-9f46-f2f114ad947e" providerId="ADAL" clId="{97DA4D4C-F41B-46DD-858F-B6A699D69D3E}" dt="2019-12-03T18:30:48.265" v="1371" actId="5793"/>
          <ac:spMkLst>
            <pc:docMk/>
            <pc:sldMk cId="1943514030" sldId="1252"/>
            <ac:spMk id="3" creationId="{1DBC46FA-5AAF-477F-BF9B-64A7F5FA7FCE}"/>
          </ac:spMkLst>
        </pc:spChg>
      </pc:sldChg>
      <pc:sldChg chg="modSp">
        <pc:chgData name="Ralf Schaefer" userId="33e27100-fb9b-4eec-9f46-f2f114ad947e" providerId="ADAL" clId="{97DA4D4C-F41B-46DD-858F-B6A699D69D3E}" dt="2019-12-04T08:30:47.520" v="5622" actId="20577"/>
        <pc:sldMkLst>
          <pc:docMk/>
          <pc:sldMk cId="2739843495" sldId="1253"/>
        </pc:sldMkLst>
        <pc:spChg chg="mod">
          <ac:chgData name="Ralf Schaefer" userId="33e27100-fb9b-4eec-9f46-f2f114ad947e" providerId="ADAL" clId="{97DA4D4C-F41B-46DD-858F-B6A699D69D3E}" dt="2019-12-04T08:30:47.520" v="5622" actId="20577"/>
          <ac:spMkLst>
            <pc:docMk/>
            <pc:sldMk cId="2739843495" sldId="1253"/>
            <ac:spMk id="3" creationId="{6C4999B6-3B50-4A16-985B-C45A83CB5447}"/>
          </ac:spMkLst>
        </pc:spChg>
      </pc:sldChg>
      <pc:sldChg chg="ord">
        <pc:chgData name="Ralf Schaefer" userId="33e27100-fb9b-4eec-9f46-f2f114ad947e" providerId="ADAL" clId="{97DA4D4C-F41B-46DD-858F-B6A699D69D3E}" dt="2019-12-03T18:32:55.779" v="1372"/>
        <pc:sldMkLst>
          <pc:docMk/>
          <pc:sldMk cId="145364433" sldId="1254"/>
        </pc:sldMkLst>
      </pc:sldChg>
      <pc:sldChg chg="ord">
        <pc:chgData name="Ralf Schaefer" userId="33e27100-fb9b-4eec-9f46-f2f114ad947e" providerId="ADAL" clId="{97DA4D4C-F41B-46DD-858F-B6A699D69D3E}" dt="2019-12-03T18:33:42.146" v="1378"/>
        <pc:sldMkLst>
          <pc:docMk/>
          <pc:sldMk cId="60641511" sldId="1255"/>
        </pc:sldMkLst>
      </pc:sldChg>
      <pc:sldChg chg="del">
        <pc:chgData name="Ralf Schaefer" userId="33e27100-fb9b-4eec-9f46-f2f114ad947e" providerId="ADAL" clId="{97DA4D4C-F41B-46DD-858F-B6A699D69D3E}" dt="2019-12-03T18:24:00.373" v="1282" actId="2696"/>
        <pc:sldMkLst>
          <pc:docMk/>
          <pc:sldMk cId="1901990044" sldId="1256"/>
        </pc:sldMkLst>
      </pc:sldChg>
      <pc:sldChg chg="modSp add del">
        <pc:chgData name="Ralf Schaefer" userId="33e27100-fb9b-4eec-9f46-f2f114ad947e" providerId="ADAL" clId="{97DA4D4C-F41B-46DD-858F-B6A699D69D3E}" dt="2019-12-03T18:33:37.695" v="1377" actId="2696"/>
        <pc:sldMkLst>
          <pc:docMk/>
          <pc:sldMk cId="1964259357" sldId="1256"/>
        </pc:sldMkLst>
        <pc:spChg chg="mod">
          <ac:chgData name="Ralf Schaefer" userId="33e27100-fb9b-4eec-9f46-f2f114ad947e" providerId="ADAL" clId="{97DA4D4C-F41B-46DD-858F-B6A699D69D3E}" dt="2019-12-03T18:24:48.812" v="1286" actId="1076"/>
          <ac:spMkLst>
            <pc:docMk/>
            <pc:sldMk cId="1964259357" sldId="1256"/>
            <ac:spMk id="2" creationId="{6377AB0B-6B9D-4345-B131-FB28898A6A32}"/>
          </ac:spMkLst>
        </pc:spChg>
        <pc:spChg chg="mod">
          <ac:chgData name="Ralf Schaefer" userId="33e27100-fb9b-4eec-9f46-f2f114ad947e" providerId="ADAL" clId="{97DA4D4C-F41B-46DD-858F-B6A699D69D3E}" dt="2019-12-03T18:24:46.404" v="1285" actId="1076"/>
          <ac:spMkLst>
            <pc:docMk/>
            <pc:sldMk cId="1964259357" sldId="1256"/>
            <ac:spMk id="3" creationId="{6C4999B6-3B50-4A16-985B-C45A83CB5447}"/>
          </ac:spMkLst>
        </pc:spChg>
      </pc:sldChg>
      <pc:sldChg chg="modSp add ord">
        <pc:chgData name="Ralf Schaefer" userId="33e27100-fb9b-4eec-9f46-f2f114ad947e" providerId="ADAL" clId="{97DA4D4C-F41B-46DD-858F-B6A699D69D3E}" dt="2019-12-04T08:26:31.357" v="5561" actId="20577"/>
        <pc:sldMkLst>
          <pc:docMk/>
          <pc:sldMk cId="3135840908" sldId="1257"/>
        </pc:sldMkLst>
        <pc:spChg chg="mod">
          <ac:chgData name="Ralf Schaefer" userId="33e27100-fb9b-4eec-9f46-f2f114ad947e" providerId="ADAL" clId="{97DA4D4C-F41B-46DD-858F-B6A699D69D3E}" dt="2019-12-03T18:28:56.856" v="1366"/>
          <ac:spMkLst>
            <pc:docMk/>
            <pc:sldMk cId="3135840908" sldId="1257"/>
            <ac:spMk id="2" creationId="{46E5B7A7-BC6F-4C81-A595-12D746DA6FF2}"/>
          </ac:spMkLst>
        </pc:spChg>
        <pc:spChg chg="mod">
          <ac:chgData name="Ralf Schaefer" userId="33e27100-fb9b-4eec-9f46-f2f114ad947e" providerId="ADAL" clId="{97DA4D4C-F41B-46DD-858F-B6A699D69D3E}" dt="2019-12-04T08:26:31.357" v="5561" actId="20577"/>
          <ac:spMkLst>
            <pc:docMk/>
            <pc:sldMk cId="3135840908" sldId="1257"/>
            <ac:spMk id="3" creationId="{AEE4AE43-616F-4100-B8C1-6487AF4AC27A}"/>
          </ac:spMkLst>
        </pc:spChg>
      </pc:sldChg>
      <pc:sldChg chg="add del">
        <pc:chgData name="Ralf Schaefer" userId="33e27100-fb9b-4eec-9f46-f2f114ad947e" providerId="ADAL" clId="{97DA4D4C-F41B-46DD-858F-B6A699D69D3E}" dt="2019-12-04T07:34:15.063" v="2989" actId="2696"/>
        <pc:sldMkLst>
          <pc:docMk/>
          <pc:sldMk cId="865765651" sldId="1258"/>
        </pc:sldMkLst>
      </pc:sldChg>
    </pc:docChg>
  </pc:docChgLst>
  <pc:docChgLst>
    <pc:chgData name="Schaefer Ralf" userId="0894a135-041a-4143-a223-e72443378da1" providerId="ADAL" clId="{78E39854-EDAA-44D1-B970-A735246326A3}"/>
  </pc:docChgLst>
  <pc:docChgLst>
    <pc:chgData name="Schaefer Ralf" userId="0894a135-041a-4143-a223-e72443378da1" providerId="ADAL" clId="{720B9922-7CE9-4AC6-91FC-E30AFDA81E5B}"/>
  </pc:docChgLst>
  <pc:docChgLst>
    <pc:chgData name="Schaefer Ralf" userId="0894a135-041a-4143-a223-e72443378da1" providerId="ADAL" clId="{5EFAF310-5E2D-4FDC-8BBD-AE68C197E5D3}"/>
  </pc:docChgLst>
  <pc:docChgLst>
    <pc:chgData name="Schaefer Ralf" userId="0894a135-041a-4143-a223-e72443378da1" providerId="ADAL" clId="{E9A348CC-73F1-4B42-B1A2-A7909284B30F}"/>
  </pc:docChgLst>
  <pc:docChgLst>
    <pc:chgData name="Schaefer Ralf" userId="0894a135-041a-4143-a223-e72443378da1" providerId="ADAL" clId="{FF5B32E1-5790-49D8-9172-F22C7C44EDCD}"/>
  </pc:docChgLst>
  <pc:docChgLst>
    <pc:chgData name="Schaefer Ralf" userId="0894a135-041a-4143-a223-e72443378da1" providerId="ADAL" clId="{7B8645D2-1EFB-468C-BC81-3733213902CD}"/>
  </pc:docChgLst>
  <pc:docChgLst>
    <pc:chgData name="Ralf Schaefer" userId="33e27100-fb9b-4eec-9f46-f2f114ad947e" providerId="ADAL" clId="{D82C9AA1-21B4-41BE-8169-A932E6074424}"/>
    <pc:docChg chg="undo custSel addSld delSld modSld sldOrd">
      <pc:chgData name="Ralf Schaefer" userId="33e27100-fb9b-4eec-9f46-f2f114ad947e" providerId="ADAL" clId="{D82C9AA1-21B4-41BE-8169-A932E6074424}" dt="2019-09-06T13:55:56.326" v="5447" actId="20577"/>
      <pc:docMkLst>
        <pc:docMk/>
      </pc:docMkLst>
      <pc:sldChg chg="modSp">
        <pc:chgData name="Ralf Schaefer" userId="33e27100-fb9b-4eec-9f46-f2f114ad947e" providerId="ADAL" clId="{D82C9AA1-21B4-41BE-8169-A932E6074424}" dt="2019-09-05T07:35:34.839" v="15" actId="20577"/>
        <pc:sldMkLst>
          <pc:docMk/>
          <pc:sldMk cId="796529351" sldId="256"/>
        </pc:sldMkLst>
        <pc:spChg chg="mod">
          <ac:chgData name="Ralf Schaefer" userId="33e27100-fb9b-4eec-9f46-f2f114ad947e" providerId="ADAL" clId="{D82C9AA1-21B4-41BE-8169-A932E6074424}" dt="2019-09-05T07:35:34.839" v="15" actId="20577"/>
          <ac:spMkLst>
            <pc:docMk/>
            <pc:sldMk cId="796529351" sldId="256"/>
            <ac:spMk id="3" creationId="{2D847FB4-4271-4FE6-8748-222AF993187B}"/>
          </ac:spMkLst>
        </pc:spChg>
      </pc:sldChg>
      <pc:sldChg chg="modSp">
        <pc:chgData name="Ralf Schaefer" userId="33e27100-fb9b-4eec-9f46-f2f114ad947e" providerId="ADAL" clId="{D82C9AA1-21B4-41BE-8169-A932E6074424}" dt="2019-09-05T11:59:33.828" v="1875" actId="14100"/>
        <pc:sldMkLst>
          <pc:docMk/>
          <pc:sldMk cId="1283663360" sldId="274"/>
        </pc:sldMkLst>
        <pc:spChg chg="mod">
          <ac:chgData name="Ralf Schaefer" userId="33e27100-fb9b-4eec-9f46-f2f114ad947e" providerId="ADAL" clId="{D82C9AA1-21B4-41BE-8169-A932E6074424}" dt="2019-09-05T11:59:33.828" v="1875" actId="14100"/>
          <ac:spMkLst>
            <pc:docMk/>
            <pc:sldMk cId="1283663360" sldId="274"/>
            <ac:spMk id="6" creationId="{A7828E70-A653-4BBA-8E62-49B2099B6787}"/>
          </ac:spMkLst>
        </pc:spChg>
        <pc:spChg chg="mod">
          <ac:chgData name="Ralf Schaefer" userId="33e27100-fb9b-4eec-9f46-f2f114ad947e" providerId="ADAL" clId="{D82C9AA1-21B4-41BE-8169-A932E6074424}" dt="2019-09-05T07:39:44.971" v="22" actId="20577"/>
          <ac:spMkLst>
            <pc:docMk/>
            <pc:sldMk cId="1283663360" sldId="274"/>
            <ac:spMk id="9" creationId="{F15DE24D-1CE6-43A0-AC4B-BFD77F6460B7}"/>
          </ac:spMkLst>
        </pc:spChg>
      </pc:sldChg>
      <pc:sldChg chg="modSp">
        <pc:chgData name="Ralf Schaefer" userId="33e27100-fb9b-4eec-9f46-f2f114ad947e" providerId="ADAL" clId="{D82C9AA1-21B4-41BE-8169-A932E6074424}" dt="2019-09-06T12:39:06.917" v="3919" actId="20577"/>
        <pc:sldMkLst>
          <pc:docMk/>
          <pc:sldMk cId="867281615" sldId="315"/>
        </pc:sldMkLst>
        <pc:spChg chg="mod">
          <ac:chgData name="Ralf Schaefer" userId="33e27100-fb9b-4eec-9f46-f2f114ad947e" providerId="ADAL" clId="{D82C9AA1-21B4-41BE-8169-A932E6074424}" dt="2019-09-06T12:39:06.917" v="3919" actId="20577"/>
          <ac:spMkLst>
            <pc:docMk/>
            <pc:sldMk cId="867281615" sldId="315"/>
            <ac:spMk id="3" creationId="{4F0B2B5C-8288-4F0A-903D-3F7C2469B62B}"/>
          </ac:spMkLst>
        </pc:spChg>
      </pc:sldChg>
      <pc:sldChg chg="addSp delSp modSp">
        <pc:chgData name="Ralf Schaefer" userId="33e27100-fb9b-4eec-9f46-f2f114ad947e" providerId="ADAL" clId="{D82C9AA1-21B4-41BE-8169-A932E6074424}" dt="2019-09-06T12:41:07.957" v="3984" actId="20577"/>
        <pc:sldMkLst>
          <pc:docMk/>
          <pc:sldMk cId="3408041058" sldId="316"/>
        </pc:sldMkLst>
        <pc:spChg chg="mod">
          <ac:chgData name="Ralf Schaefer" userId="33e27100-fb9b-4eec-9f46-f2f114ad947e" providerId="ADAL" clId="{D82C9AA1-21B4-41BE-8169-A932E6074424}" dt="2019-09-06T12:41:07.957" v="3984" actId="20577"/>
          <ac:spMkLst>
            <pc:docMk/>
            <pc:sldMk cId="3408041058" sldId="316"/>
            <ac:spMk id="3" creationId="{4F0B2B5C-8288-4F0A-903D-3F7C2469B62B}"/>
          </ac:spMkLst>
        </pc:spChg>
        <pc:spChg chg="add del">
          <ac:chgData name="Ralf Schaefer" userId="33e27100-fb9b-4eec-9f46-f2f114ad947e" providerId="ADAL" clId="{D82C9AA1-21B4-41BE-8169-A932E6074424}" dt="2019-09-05T14:18:45.980" v="2672" actId="478"/>
          <ac:spMkLst>
            <pc:docMk/>
            <pc:sldMk cId="3408041058" sldId="316"/>
            <ac:spMk id="4" creationId="{CF892741-47E1-470D-AC56-D439ED661684}"/>
          </ac:spMkLst>
        </pc:spChg>
      </pc:sldChg>
      <pc:sldChg chg="addSp modSp">
        <pc:chgData name="Ralf Schaefer" userId="33e27100-fb9b-4eec-9f46-f2f114ad947e" providerId="ADAL" clId="{D82C9AA1-21B4-41BE-8169-A932E6074424}" dt="2019-09-06T13:55:09.718" v="5435" actId="20577"/>
        <pc:sldMkLst>
          <pc:docMk/>
          <pc:sldMk cId="730622214" sldId="317"/>
        </pc:sldMkLst>
        <pc:spChg chg="mod">
          <ac:chgData name="Ralf Schaefer" userId="33e27100-fb9b-4eec-9f46-f2f114ad947e" providerId="ADAL" clId="{D82C9AA1-21B4-41BE-8169-A932E6074424}" dt="2019-09-06T12:30:34.092" v="3720" actId="13926"/>
          <ac:spMkLst>
            <pc:docMk/>
            <pc:sldMk cId="730622214" sldId="317"/>
            <ac:spMk id="3" creationId="{00C1F438-AA2F-4013-BB6B-5456E7AD3B1F}"/>
          </ac:spMkLst>
        </pc:spChg>
        <pc:spChg chg="add mod">
          <ac:chgData name="Ralf Schaefer" userId="33e27100-fb9b-4eec-9f46-f2f114ad947e" providerId="ADAL" clId="{D82C9AA1-21B4-41BE-8169-A932E6074424}" dt="2019-09-06T13:55:09.718" v="5435" actId="20577"/>
          <ac:spMkLst>
            <pc:docMk/>
            <pc:sldMk cId="730622214" sldId="317"/>
            <ac:spMk id="4" creationId="{7494A752-0DC7-40EF-9BE6-7BCA98DF65CD}"/>
          </ac:spMkLst>
        </pc:spChg>
      </pc:sldChg>
      <pc:sldChg chg="addSp modSp">
        <pc:chgData name="Ralf Schaefer" userId="33e27100-fb9b-4eec-9f46-f2f114ad947e" providerId="ADAL" clId="{D82C9AA1-21B4-41BE-8169-A932E6074424}" dt="2019-09-06T13:55:15.480" v="5436"/>
        <pc:sldMkLst>
          <pc:docMk/>
          <pc:sldMk cId="3616415321" sldId="318"/>
        </pc:sldMkLst>
        <pc:spChg chg="mod">
          <ac:chgData name="Ralf Schaefer" userId="33e27100-fb9b-4eec-9f46-f2f114ad947e" providerId="ADAL" clId="{D82C9AA1-21B4-41BE-8169-A932E6074424}" dt="2019-09-06T12:42:23.206" v="4065" actId="13926"/>
          <ac:spMkLst>
            <pc:docMk/>
            <pc:sldMk cId="3616415321" sldId="318"/>
            <ac:spMk id="3" creationId="{F0498D70-1C82-495E-B25B-7CB3E2F8DA5D}"/>
          </ac:spMkLst>
        </pc:spChg>
        <pc:spChg chg="add">
          <ac:chgData name="Ralf Schaefer" userId="33e27100-fb9b-4eec-9f46-f2f114ad947e" providerId="ADAL" clId="{D82C9AA1-21B4-41BE-8169-A932E6074424}" dt="2019-09-06T13:55:15.480" v="5436"/>
          <ac:spMkLst>
            <pc:docMk/>
            <pc:sldMk cId="3616415321" sldId="318"/>
            <ac:spMk id="4" creationId="{789DAA71-FE1B-4FA4-B291-C8CA0D7CC21D}"/>
          </ac:spMkLst>
        </pc:spChg>
      </pc:sldChg>
      <pc:sldChg chg="delSp modSp">
        <pc:chgData name="Ralf Schaefer" userId="33e27100-fb9b-4eec-9f46-f2f114ad947e" providerId="ADAL" clId="{D82C9AA1-21B4-41BE-8169-A932E6074424}" dt="2019-09-05T08:57:28.311" v="596" actId="14100"/>
        <pc:sldMkLst>
          <pc:docMk/>
          <pc:sldMk cId="779372654" sldId="319"/>
        </pc:sldMkLst>
        <pc:spChg chg="mod">
          <ac:chgData name="Ralf Schaefer" userId="33e27100-fb9b-4eec-9f46-f2f114ad947e" providerId="ADAL" clId="{D82C9AA1-21B4-41BE-8169-A932E6074424}" dt="2019-09-05T08:57:28.311" v="596" actId="14100"/>
          <ac:spMkLst>
            <pc:docMk/>
            <pc:sldMk cId="779372654" sldId="319"/>
            <ac:spMk id="3" creationId="{5CFA1F35-27EC-4FAA-A940-2DD12FAE54FC}"/>
          </ac:spMkLst>
        </pc:spChg>
        <pc:spChg chg="del">
          <ac:chgData name="Ralf Schaefer" userId="33e27100-fb9b-4eec-9f46-f2f114ad947e" providerId="ADAL" clId="{D82C9AA1-21B4-41BE-8169-A932E6074424}" dt="2019-09-05T08:52:47.428" v="484" actId="478"/>
          <ac:spMkLst>
            <pc:docMk/>
            <pc:sldMk cId="779372654" sldId="319"/>
            <ac:spMk id="5" creationId="{8B58DC4E-4B43-4B0B-9A8E-B1F9A9802271}"/>
          </ac:spMkLst>
        </pc:spChg>
      </pc:sldChg>
      <pc:sldChg chg="modSp">
        <pc:chgData name="Ralf Schaefer" userId="33e27100-fb9b-4eec-9f46-f2f114ad947e" providerId="ADAL" clId="{D82C9AA1-21B4-41BE-8169-A932E6074424}" dt="2019-09-05T09:02:03.901" v="753" actId="13926"/>
        <pc:sldMkLst>
          <pc:docMk/>
          <pc:sldMk cId="2607294500" sldId="322"/>
        </pc:sldMkLst>
        <pc:spChg chg="mod">
          <ac:chgData name="Ralf Schaefer" userId="33e27100-fb9b-4eec-9f46-f2f114ad947e" providerId="ADAL" clId="{D82C9AA1-21B4-41BE-8169-A932E6074424}" dt="2019-09-05T09:02:03.901" v="753" actId="13926"/>
          <ac:spMkLst>
            <pc:docMk/>
            <pc:sldMk cId="2607294500" sldId="322"/>
            <ac:spMk id="3" creationId="{A60A75ED-F079-4C42-958C-F5FB825F6068}"/>
          </ac:spMkLst>
        </pc:spChg>
      </pc:sldChg>
      <pc:sldChg chg="modSp">
        <pc:chgData name="Ralf Schaefer" userId="33e27100-fb9b-4eec-9f46-f2f114ad947e" providerId="ADAL" clId="{D82C9AA1-21B4-41BE-8169-A932E6074424}" dt="2019-09-06T13:54:25.526" v="5426" actId="20577"/>
        <pc:sldMkLst>
          <pc:docMk/>
          <pc:sldMk cId="2473249169" sldId="1214"/>
        </pc:sldMkLst>
        <pc:spChg chg="mod">
          <ac:chgData name="Ralf Schaefer" userId="33e27100-fb9b-4eec-9f46-f2f114ad947e" providerId="ADAL" clId="{D82C9AA1-21B4-41BE-8169-A932E6074424}" dt="2019-09-05T09:04:00.883" v="755" actId="20577"/>
          <ac:spMkLst>
            <pc:docMk/>
            <pc:sldMk cId="2473249169" sldId="1214"/>
            <ac:spMk id="2" creationId="{8F865A5B-79E3-4339-8B3C-836B5C2E28C1}"/>
          </ac:spMkLst>
        </pc:spChg>
        <pc:spChg chg="mod">
          <ac:chgData name="Ralf Schaefer" userId="33e27100-fb9b-4eec-9f46-f2f114ad947e" providerId="ADAL" clId="{D82C9AA1-21B4-41BE-8169-A932E6074424}" dt="2019-09-06T13:54:25.526" v="5426" actId="20577"/>
          <ac:spMkLst>
            <pc:docMk/>
            <pc:sldMk cId="2473249169" sldId="1214"/>
            <ac:spMk id="3" creationId="{06A46992-7421-400C-BE6F-40B14FDB7002}"/>
          </ac:spMkLst>
        </pc:spChg>
      </pc:sldChg>
      <pc:sldChg chg="modSp">
        <pc:chgData name="Ralf Schaefer" userId="33e27100-fb9b-4eec-9f46-f2f114ad947e" providerId="ADAL" clId="{D82C9AA1-21B4-41BE-8169-A932E6074424}" dt="2019-09-06T12:53:00.487" v="4259" actId="20577"/>
        <pc:sldMkLst>
          <pc:docMk/>
          <pc:sldMk cId="2626075472" sldId="1219"/>
        </pc:sldMkLst>
        <pc:spChg chg="mod">
          <ac:chgData name="Ralf Schaefer" userId="33e27100-fb9b-4eec-9f46-f2f114ad947e" providerId="ADAL" clId="{D82C9AA1-21B4-41BE-8169-A932E6074424}" dt="2019-09-05T09:41:31.332" v="1240"/>
          <ac:spMkLst>
            <pc:docMk/>
            <pc:sldMk cId="2626075472" sldId="1219"/>
            <ac:spMk id="2" creationId="{46E5B7A7-BC6F-4C81-A595-12D746DA6FF2}"/>
          </ac:spMkLst>
        </pc:spChg>
        <pc:spChg chg="mod">
          <ac:chgData name="Ralf Schaefer" userId="33e27100-fb9b-4eec-9f46-f2f114ad947e" providerId="ADAL" clId="{D82C9AA1-21B4-41BE-8169-A932E6074424}" dt="2019-09-06T12:53:00.487" v="4259" actId="20577"/>
          <ac:spMkLst>
            <pc:docMk/>
            <pc:sldMk cId="2626075472" sldId="1219"/>
            <ac:spMk id="3" creationId="{AEE4AE43-616F-4100-B8C1-6487AF4AC27A}"/>
          </ac:spMkLst>
        </pc:spChg>
      </pc:sldChg>
      <pc:sldChg chg="modSp">
        <pc:chgData name="Ralf Schaefer" userId="33e27100-fb9b-4eec-9f46-f2f114ad947e" providerId="ADAL" clId="{D82C9AA1-21B4-41BE-8169-A932E6074424}" dt="2019-09-06T13:04:19.714" v="4627" actId="20577"/>
        <pc:sldMkLst>
          <pc:docMk/>
          <pc:sldMk cId="466365466" sldId="1220"/>
        </pc:sldMkLst>
        <pc:spChg chg="mod">
          <ac:chgData name="Ralf Schaefer" userId="33e27100-fb9b-4eec-9f46-f2f114ad947e" providerId="ADAL" clId="{D82C9AA1-21B4-41BE-8169-A932E6074424}" dt="2019-09-06T13:04:19.714" v="4627" actId="20577"/>
          <ac:spMkLst>
            <pc:docMk/>
            <pc:sldMk cId="466365466" sldId="1220"/>
            <ac:spMk id="3" creationId="{2E5A64F2-8161-4DBA-A38D-BCFD6D35D869}"/>
          </ac:spMkLst>
        </pc:spChg>
      </pc:sldChg>
      <pc:sldChg chg="modSp ord">
        <pc:chgData name="Ralf Schaefer" userId="33e27100-fb9b-4eec-9f46-f2f114ad947e" providerId="ADAL" clId="{D82C9AA1-21B4-41BE-8169-A932E6074424}" dt="2019-09-06T13:55:56.326" v="5447" actId="20577"/>
        <pc:sldMkLst>
          <pc:docMk/>
          <pc:sldMk cId="2742586063" sldId="1221"/>
        </pc:sldMkLst>
        <pc:spChg chg="mod">
          <ac:chgData name="Ralf Schaefer" userId="33e27100-fb9b-4eec-9f46-f2f114ad947e" providerId="ADAL" clId="{D82C9AA1-21B4-41BE-8169-A932E6074424}" dt="2019-09-06T13:55:56.326" v="5447" actId="20577"/>
          <ac:spMkLst>
            <pc:docMk/>
            <pc:sldMk cId="2742586063" sldId="1221"/>
            <ac:spMk id="3" creationId="{1DBC46FA-5AAF-477F-BF9B-64A7F5FA7FCE}"/>
          </ac:spMkLst>
        </pc:spChg>
      </pc:sldChg>
      <pc:sldChg chg="modSp">
        <pc:chgData name="Ralf Schaefer" userId="33e27100-fb9b-4eec-9f46-f2f114ad947e" providerId="ADAL" clId="{D82C9AA1-21B4-41BE-8169-A932E6074424}" dt="2019-09-06T13:04:28.079" v="4637" actId="20577"/>
        <pc:sldMkLst>
          <pc:docMk/>
          <pc:sldMk cId="3223844967" sldId="1222"/>
        </pc:sldMkLst>
        <pc:spChg chg="mod">
          <ac:chgData name="Ralf Schaefer" userId="33e27100-fb9b-4eec-9f46-f2f114ad947e" providerId="ADAL" clId="{D82C9AA1-21B4-41BE-8169-A932E6074424}" dt="2019-09-06T13:04:28.079" v="4637" actId="20577"/>
          <ac:spMkLst>
            <pc:docMk/>
            <pc:sldMk cId="3223844967" sldId="1222"/>
            <ac:spMk id="3" creationId="{6C4999B6-3B50-4A16-985B-C45A83CB5447}"/>
          </ac:spMkLst>
        </pc:spChg>
      </pc:sldChg>
      <pc:sldChg chg="modSp">
        <pc:chgData name="Ralf Schaefer" userId="33e27100-fb9b-4eec-9f46-f2f114ad947e" providerId="ADAL" clId="{D82C9AA1-21B4-41BE-8169-A932E6074424}" dt="2019-09-05T11:58:59.149" v="1765" actId="1035"/>
        <pc:sldMkLst>
          <pc:docMk/>
          <pc:sldMk cId="822206424" sldId="1249"/>
        </pc:sldMkLst>
        <pc:spChg chg="mod">
          <ac:chgData name="Ralf Schaefer" userId="33e27100-fb9b-4eec-9f46-f2f114ad947e" providerId="ADAL" clId="{D82C9AA1-21B4-41BE-8169-A932E6074424}" dt="2019-09-05T11:58:59.149" v="1765" actId="1035"/>
          <ac:spMkLst>
            <pc:docMk/>
            <pc:sldMk cId="822206424" sldId="1249"/>
            <ac:spMk id="2" creationId="{5E479972-05F8-4A26-AEF7-1C681F2E8297}"/>
          </ac:spMkLst>
        </pc:spChg>
        <pc:spChg chg="mod">
          <ac:chgData name="Ralf Schaefer" userId="33e27100-fb9b-4eec-9f46-f2f114ad947e" providerId="ADAL" clId="{D82C9AA1-21B4-41BE-8169-A932E6074424}" dt="2019-09-05T07:38:52.485" v="20" actId="1076"/>
          <ac:spMkLst>
            <pc:docMk/>
            <pc:sldMk cId="822206424" sldId="1249"/>
            <ac:spMk id="3" creationId="{EC63FE81-2B54-4405-9CE9-9F056CDA60E9}"/>
          </ac:spMkLst>
        </pc:spChg>
      </pc:sldChg>
      <pc:sldChg chg="del">
        <pc:chgData name="Ralf Schaefer" userId="33e27100-fb9b-4eec-9f46-f2f114ad947e" providerId="ADAL" clId="{D82C9AA1-21B4-41BE-8169-A932E6074424}" dt="2019-09-05T08:45:51.739" v="422" actId="2696"/>
        <pc:sldMkLst>
          <pc:docMk/>
          <pc:sldMk cId="454405493" sldId="1250"/>
        </pc:sldMkLst>
      </pc:sldChg>
      <pc:sldChg chg="modSp">
        <pc:chgData name="Ralf Schaefer" userId="33e27100-fb9b-4eec-9f46-f2f114ad947e" providerId="ADAL" clId="{D82C9AA1-21B4-41BE-8169-A932E6074424}" dt="2019-09-06T12:52:21.810" v="4251" actId="20577"/>
        <pc:sldMkLst>
          <pc:docMk/>
          <pc:sldMk cId="1951909138" sldId="1251"/>
        </pc:sldMkLst>
        <pc:spChg chg="mod">
          <ac:chgData name="Ralf Schaefer" userId="33e27100-fb9b-4eec-9f46-f2f114ad947e" providerId="ADAL" clId="{D82C9AA1-21B4-41BE-8169-A932E6074424}" dt="2019-09-05T09:36:51.389" v="1081"/>
          <ac:spMkLst>
            <pc:docMk/>
            <pc:sldMk cId="1951909138" sldId="1251"/>
            <ac:spMk id="2" creationId="{8F865A5B-79E3-4339-8B3C-836B5C2E28C1}"/>
          </ac:spMkLst>
        </pc:spChg>
        <pc:spChg chg="mod">
          <ac:chgData name="Ralf Schaefer" userId="33e27100-fb9b-4eec-9f46-f2f114ad947e" providerId="ADAL" clId="{D82C9AA1-21B4-41BE-8169-A932E6074424}" dt="2019-09-06T12:52:21.810" v="4251" actId="20577"/>
          <ac:spMkLst>
            <pc:docMk/>
            <pc:sldMk cId="1951909138" sldId="1251"/>
            <ac:spMk id="3" creationId="{06A46992-7421-400C-BE6F-40B14FDB7002}"/>
          </ac:spMkLst>
        </pc:spChg>
      </pc:sldChg>
      <pc:sldChg chg="addSp delSp modSp ord">
        <pc:chgData name="Ralf Schaefer" userId="33e27100-fb9b-4eec-9f46-f2f114ad947e" providerId="ADAL" clId="{D82C9AA1-21B4-41BE-8169-A932E6074424}" dt="2019-09-06T13:05:34.367" v="4664" actId="20577"/>
        <pc:sldMkLst>
          <pc:docMk/>
          <pc:sldMk cId="1943514030" sldId="1252"/>
        </pc:sldMkLst>
        <pc:spChg chg="mod">
          <ac:chgData name="Ralf Schaefer" userId="33e27100-fb9b-4eec-9f46-f2f114ad947e" providerId="ADAL" clId="{D82C9AA1-21B4-41BE-8169-A932E6074424}" dt="2019-09-06T13:05:34.367" v="4664" actId="20577"/>
          <ac:spMkLst>
            <pc:docMk/>
            <pc:sldMk cId="1943514030" sldId="1252"/>
            <ac:spMk id="3" creationId="{1DBC46FA-5AAF-477F-BF9B-64A7F5FA7FCE}"/>
          </ac:spMkLst>
        </pc:spChg>
        <pc:spChg chg="add del">
          <ac:chgData name="Ralf Schaefer" userId="33e27100-fb9b-4eec-9f46-f2f114ad947e" providerId="ADAL" clId="{D82C9AA1-21B4-41BE-8169-A932E6074424}" dt="2019-09-05T11:52:23.584" v="1468"/>
          <ac:spMkLst>
            <pc:docMk/>
            <pc:sldMk cId="1943514030" sldId="1252"/>
            <ac:spMk id="4" creationId="{1264418C-D0D8-4F11-B740-B363C36F2BDF}"/>
          </ac:spMkLst>
        </pc:spChg>
        <pc:spChg chg="add del">
          <ac:chgData name="Ralf Schaefer" userId="33e27100-fb9b-4eec-9f46-f2f114ad947e" providerId="ADAL" clId="{D82C9AA1-21B4-41BE-8169-A932E6074424}" dt="2019-09-05T11:52:29.357" v="1470"/>
          <ac:spMkLst>
            <pc:docMk/>
            <pc:sldMk cId="1943514030" sldId="1252"/>
            <ac:spMk id="5" creationId="{7C43ACD5-A25F-4495-AA46-51B2F4CD53F6}"/>
          </ac:spMkLst>
        </pc:spChg>
        <pc:spChg chg="add del">
          <ac:chgData name="Ralf Schaefer" userId="33e27100-fb9b-4eec-9f46-f2f114ad947e" providerId="ADAL" clId="{D82C9AA1-21B4-41BE-8169-A932E6074424}" dt="2019-09-05T11:52:48.734" v="1472"/>
          <ac:spMkLst>
            <pc:docMk/>
            <pc:sldMk cId="1943514030" sldId="1252"/>
            <ac:spMk id="6" creationId="{1E3E7511-48C0-46A8-9192-C0DD52E37F82}"/>
          </ac:spMkLst>
        </pc:spChg>
        <pc:spChg chg="add del">
          <ac:chgData name="Ralf Schaefer" userId="33e27100-fb9b-4eec-9f46-f2f114ad947e" providerId="ADAL" clId="{D82C9AA1-21B4-41BE-8169-A932E6074424}" dt="2019-09-05T11:52:54.495" v="1476"/>
          <ac:spMkLst>
            <pc:docMk/>
            <pc:sldMk cId="1943514030" sldId="1252"/>
            <ac:spMk id="7" creationId="{1A339E90-2BA5-42F7-B96C-EB987553E7D6}"/>
          </ac:spMkLst>
        </pc:spChg>
        <pc:spChg chg="add del">
          <ac:chgData name="Ralf Schaefer" userId="33e27100-fb9b-4eec-9f46-f2f114ad947e" providerId="ADAL" clId="{D82C9AA1-21B4-41BE-8169-A932E6074424}" dt="2019-09-05T11:53:46.334" v="1491"/>
          <ac:spMkLst>
            <pc:docMk/>
            <pc:sldMk cId="1943514030" sldId="1252"/>
            <ac:spMk id="8" creationId="{84D41330-3804-4359-AB23-B463FE544BF4}"/>
          </ac:spMkLst>
        </pc:spChg>
      </pc:sldChg>
      <pc:sldChg chg="modSp">
        <pc:chgData name="Ralf Schaefer" userId="33e27100-fb9b-4eec-9f46-f2f114ad947e" providerId="ADAL" clId="{D82C9AA1-21B4-41BE-8169-A932E6074424}" dt="2019-09-06T13:04:54.596" v="4646" actId="20577"/>
        <pc:sldMkLst>
          <pc:docMk/>
          <pc:sldMk cId="2739843495" sldId="1253"/>
        </pc:sldMkLst>
        <pc:spChg chg="mod">
          <ac:chgData name="Ralf Schaefer" userId="33e27100-fb9b-4eec-9f46-f2f114ad947e" providerId="ADAL" clId="{D82C9AA1-21B4-41BE-8169-A932E6074424}" dt="2019-09-06T13:04:54.596" v="4646" actId="20577"/>
          <ac:spMkLst>
            <pc:docMk/>
            <pc:sldMk cId="2739843495" sldId="1253"/>
            <ac:spMk id="3" creationId="{6C4999B6-3B50-4A16-985B-C45A83CB5447}"/>
          </ac:spMkLst>
        </pc:spChg>
      </pc:sldChg>
      <pc:sldChg chg="modSp add ord">
        <pc:chgData name="Ralf Schaefer" userId="33e27100-fb9b-4eec-9f46-f2f114ad947e" providerId="ADAL" clId="{D82C9AA1-21B4-41BE-8169-A932E6074424}" dt="2019-09-06T13:03:51.200" v="4615" actId="20577"/>
        <pc:sldMkLst>
          <pc:docMk/>
          <pc:sldMk cId="145364433" sldId="1254"/>
        </pc:sldMkLst>
        <pc:spChg chg="mod">
          <ac:chgData name="Ralf Schaefer" userId="33e27100-fb9b-4eec-9f46-f2f114ad947e" providerId="ADAL" clId="{D82C9AA1-21B4-41BE-8169-A932E6074424}" dt="2019-09-05T11:54:50.623" v="1498"/>
          <ac:spMkLst>
            <pc:docMk/>
            <pc:sldMk cId="145364433" sldId="1254"/>
            <ac:spMk id="2" creationId="{72D4B55E-5D92-45A2-BEC2-CD30200037CB}"/>
          </ac:spMkLst>
        </pc:spChg>
        <pc:spChg chg="mod">
          <ac:chgData name="Ralf Schaefer" userId="33e27100-fb9b-4eec-9f46-f2f114ad947e" providerId="ADAL" clId="{D82C9AA1-21B4-41BE-8169-A932E6074424}" dt="2019-09-06T13:03:51.200" v="4615" actId="20577"/>
          <ac:spMkLst>
            <pc:docMk/>
            <pc:sldMk cId="145364433" sldId="1254"/>
            <ac:spMk id="3" creationId="{1DBC46FA-5AAF-477F-BF9B-64A7F5FA7FCE}"/>
          </ac:spMkLst>
        </pc:spChg>
      </pc:sldChg>
      <pc:sldChg chg="addSp delSp modSp add">
        <pc:chgData name="Ralf Schaefer" userId="33e27100-fb9b-4eec-9f46-f2f114ad947e" providerId="ADAL" clId="{D82C9AA1-21B4-41BE-8169-A932E6074424}" dt="2019-09-06T13:05:12.672" v="4652" actId="20577"/>
        <pc:sldMkLst>
          <pc:docMk/>
          <pc:sldMk cId="60641511" sldId="1255"/>
        </pc:sldMkLst>
        <pc:spChg chg="mod">
          <ac:chgData name="Ralf Schaefer" userId="33e27100-fb9b-4eec-9f46-f2f114ad947e" providerId="ADAL" clId="{D82C9AA1-21B4-41BE-8169-A932E6074424}" dt="2019-09-05T11:56:08.869" v="1502"/>
          <ac:spMkLst>
            <pc:docMk/>
            <pc:sldMk cId="60641511" sldId="1255"/>
            <ac:spMk id="2" creationId="{72D4B55E-5D92-45A2-BEC2-CD30200037CB}"/>
          </ac:spMkLst>
        </pc:spChg>
        <pc:spChg chg="mod">
          <ac:chgData name="Ralf Schaefer" userId="33e27100-fb9b-4eec-9f46-f2f114ad947e" providerId="ADAL" clId="{D82C9AA1-21B4-41BE-8169-A932E6074424}" dt="2019-09-06T13:05:12.672" v="4652" actId="20577"/>
          <ac:spMkLst>
            <pc:docMk/>
            <pc:sldMk cId="60641511" sldId="1255"/>
            <ac:spMk id="3" creationId="{1DBC46FA-5AAF-477F-BF9B-64A7F5FA7FCE}"/>
          </ac:spMkLst>
        </pc:spChg>
        <pc:spChg chg="add del mod">
          <ac:chgData name="Ralf Schaefer" userId="33e27100-fb9b-4eec-9f46-f2f114ad947e" providerId="ADAL" clId="{D82C9AA1-21B4-41BE-8169-A932E6074424}" dt="2019-09-05T14:44:16.495" v="3557" actId="478"/>
          <ac:spMkLst>
            <pc:docMk/>
            <pc:sldMk cId="60641511" sldId="1255"/>
            <ac:spMk id="4" creationId="{D573E2C2-4FC2-41EB-8630-5FD009BC5715}"/>
          </ac:spMkLst>
        </pc:spChg>
        <pc:spChg chg="add del">
          <ac:chgData name="Ralf Schaefer" userId="33e27100-fb9b-4eec-9f46-f2f114ad947e" providerId="ADAL" clId="{D82C9AA1-21B4-41BE-8169-A932E6074424}" dt="2019-09-05T14:43:50.898" v="3550"/>
          <ac:spMkLst>
            <pc:docMk/>
            <pc:sldMk cId="60641511" sldId="1255"/>
            <ac:spMk id="5" creationId="{9F20F000-EEC4-49B0-8D6C-B0292C3B30B7}"/>
          </ac:spMkLst>
        </pc:spChg>
        <pc:spChg chg="add del">
          <ac:chgData name="Ralf Schaefer" userId="33e27100-fb9b-4eec-9f46-f2f114ad947e" providerId="ADAL" clId="{D82C9AA1-21B4-41BE-8169-A932E6074424}" dt="2019-09-05T14:44:50.332" v="3562" actId="478"/>
          <ac:spMkLst>
            <pc:docMk/>
            <pc:sldMk cId="60641511" sldId="1255"/>
            <ac:spMk id="6" creationId="{FC85A86E-C19F-4426-93B2-98A17739D972}"/>
          </ac:spMkLst>
        </pc:spChg>
        <pc:spChg chg="add del">
          <ac:chgData name="Ralf Schaefer" userId="33e27100-fb9b-4eec-9f46-f2f114ad947e" providerId="ADAL" clId="{D82C9AA1-21B4-41BE-8169-A932E6074424}" dt="2019-09-05T14:45:16.605" v="3566" actId="478"/>
          <ac:spMkLst>
            <pc:docMk/>
            <pc:sldMk cId="60641511" sldId="1255"/>
            <ac:spMk id="7" creationId="{7AAB7C56-CD7A-44A2-A153-7516C720FC1A}"/>
          </ac:spMkLst>
        </pc:spChg>
        <pc:spChg chg="add del">
          <ac:chgData name="Ralf Schaefer" userId="33e27100-fb9b-4eec-9f46-f2f114ad947e" providerId="ADAL" clId="{D82C9AA1-21B4-41BE-8169-A932E6074424}" dt="2019-09-05T14:45:48.258" v="3570" actId="478"/>
          <ac:spMkLst>
            <pc:docMk/>
            <pc:sldMk cId="60641511" sldId="1255"/>
            <ac:spMk id="8" creationId="{E2528977-72B2-4F08-A7DA-7CD591ED8CF9}"/>
          </ac:spMkLst>
        </pc:spChg>
      </pc:sldChg>
      <pc:sldChg chg="addSp delSp modSp add">
        <pc:chgData name="Ralf Schaefer" userId="33e27100-fb9b-4eec-9f46-f2f114ad947e" providerId="ADAL" clId="{D82C9AA1-21B4-41BE-8169-A932E6074424}" dt="2019-09-05T12:19:37.068" v="2106" actId="27636"/>
        <pc:sldMkLst>
          <pc:docMk/>
          <pc:sldMk cId="1901990044" sldId="1256"/>
        </pc:sldMkLst>
        <pc:spChg chg="mod">
          <ac:chgData name="Ralf Schaefer" userId="33e27100-fb9b-4eec-9f46-f2f114ad947e" providerId="ADAL" clId="{D82C9AA1-21B4-41BE-8169-A932E6074424}" dt="2019-09-05T12:00:01.293" v="1901" actId="20577"/>
          <ac:spMkLst>
            <pc:docMk/>
            <pc:sldMk cId="1901990044" sldId="1256"/>
            <ac:spMk id="2" creationId="{66AE3B65-BD75-4CFF-A73D-FF55943B4A03}"/>
          </ac:spMkLst>
        </pc:spChg>
        <pc:spChg chg="mod">
          <ac:chgData name="Ralf Schaefer" userId="33e27100-fb9b-4eec-9f46-f2f114ad947e" providerId="ADAL" clId="{D82C9AA1-21B4-41BE-8169-A932E6074424}" dt="2019-09-05T12:19:37.068" v="2106" actId="27636"/>
          <ac:spMkLst>
            <pc:docMk/>
            <pc:sldMk cId="1901990044" sldId="1256"/>
            <ac:spMk id="3" creationId="{19B59A16-0229-43E1-8BDA-304619210F47}"/>
          </ac:spMkLst>
        </pc:spChg>
        <pc:spChg chg="add del">
          <ac:chgData name="Ralf Schaefer" userId="33e27100-fb9b-4eec-9f46-f2f114ad947e" providerId="ADAL" clId="{D82C9AA1-21B4-41BE-8169-A932E6074424}" dt="2019-09-05T12:09:05.003" v="1924"/>
          <ac:spMkLst>
            <pc:docMk/>
            <pc:sldMk cId="1901990044" sldId="1256"/>
            <ac:spMk id="4" creationId="{0FB2F154-FC9F-4242-AEE7-3C621D33C2BE}"/>
          </ac:spMkLst>
        </pc:spChg>
      </pc:sldChg>
    </pc:docChg>
  </pc:docChgLst>
  <pc:docChgLst>
    <pc:chgData name="Ralf Schaefer" userId="33e27100-fb9b-4eec-9f46-f2f114ad947e" providerId="ADAL" clId="{09406FCE-FE28-42D8-9D70-0BB8AA0783F7}"/>
    <pc:docChg chg="custSel modSld">
      <pc:chgData name="Ralf Schaefer" userId="33e27100-fb9b-4eec-9f46-f2f114ad947e" providerId="ADAL" clId="{09406FCE-FE28-42D8-9D70-0BB8AA0783F7}" dt="2019-07-03T12:06:05.211" v="182" actId="13926"/>
      <pc:docMkLst>
        <pc:docMk/>
      </pc:docMkLst>
      <pc:sldChg chg="modSp">
        <pc:chgData name="Ralf Schaefer" userId="33e27100-fb9b-4eec-9f46-f2f114ad947e" providerId="ADAL" clId="{09406FCE-FE28-42D8-9D70-0BB8AA0783F7}" dt="2019-06-26T12:29:59.323" v="179" actId="14100"/>
        <pc:sldMkLst>
          <pc:docMk/>
          <pc:sldMk cId="1283663360" sldId="274"/>
        </pc:sldMkLst>
        <pc:spChg chg="mod">
          <ac:chgData name="Ralf Schaefer" userId="33e27100-fb9b-4eec-9f46-f2f114ad947e" providerId="ADAL" clId="{09406FCE-FE28-42D8-9D70-0BB8AA0783F7}" dt="2019-06-26T12:29:59.323" v="179" actId="14100"/>
          <ac:spMkLst>
            <pc:docMk/>
            <pc:sldMk cId="1283663360" sldId="274"/>
            <ac:spMk id="6" creationId="{A7828E70-A653-4BBA-8E62-49B2099B6787}"/>
          </ac:spMkLst>
        </pc:spChg>
      </pc:sldChg>
      <pc:sldChg chg="modSp">
        <pc:chgData name="Ralf Schaefer" userId="33e27100-fb9b-4eec-9f46-f2f114ad947e" providerId="ADAL" clId="{09406FCE-FE28-42D8-9D70-0BB8AA0783F7}" dt="2019-07-03T12:05:57.159" v="181" actId="13926"/>
        <pc:sldMkLst>
          <pc:docMk/>
          <pc:sldMk cId="867281615" sldId="315"/>
        </pc:sldMkLst>
        <pc:spChg chg="mod">
          <ac:chgData name="Ralf Schaefer" userId="33e27100-fb9b-4eec-9f46-f2f114ad947e" providerId="ADAL" clId="{09406FCE-FE28-42D8-9D70-0BB8AA0783F7}" dt="2019-07-03T12:05:57.159" v="181" actId="13926"/>
          <ac:spMkLst>
            <pc:docMk/>
            <pc:sldMk cId="867281615" sldId="315"/>
            <ac:spMk id="3" creationId="{4F0B2B5C-8288-4F0A-903D-3F7C2469B62B}"/>
          </ac:spMkLst>
        </pc:spChg>
      </pc:sldChg>
      <pc:sldChg chg="modSp">
        <pc:chgData name="Ralf Schaefer" userId="33e27100-fb9b-4eec-9f46-f2f114ad947e" providerId="ADAL" clId="{09406FCE-FE28-42D8-9D70-0BB8AA0783F7}" dt="2019-07-03T12:06:05.211" v="182" actId="13926"/>
        <pc:sldMkLst>
          <pc:docMk/>
          <pc:sldMk cId="3408041058" sldId="316"/>
        </pc:sldMkLst>
        <pc:spChg chg="mod">
          <ac:chgData name="Ralf Schaefer" userId="33e27100-fb9b-4eec-9f46-f2f114ad947e" providerId="ADAL" clId="{09406FCE-FE28-42D8-9D70-0BB8AA0783F7}" dt="2019-07-03T12:06:05.211" v="182" actId="13926"/>
          <ac:spMkLst>
            <pc:docMk/>
            <pc:sldMk cId="3408041058" sldId="316"/>
            <ac:spMk id="3" creationId="{4F0B2B5C-8288-4F0A-903D-3F7C2469B62B}"/>
          </ac:spMkLst>
        </pc:spChg>
      </pc:sldChg>
      <pc:sldChg chg="delSp modSp">
        <pc:chgData name="Ralf Schaefer" userId="33e27100-fb9b-4eec-9f46-f2f114ad947e" providerId="ADAL" clId="{09406FCE-FE28-42D8-9D70-0BB8AA0783F7}" dt="2019-06-25T17:03:58.947" v="68" actId="1076"/>
        <pc:sldMkLst>
          <pc:docMk/>
          <pc:sldMk cId="779372654" sldId="319"/>
        </pc:sldMkLst>
        <pc:spChg chg="mod">
          <ac:chgData name="Ralf Schaefer" userId="33e27100-fb9b-4eec-9f46-f2f114ad947e" providerId="ADAL" clId="{09406FCE-FE28-42D8-9D70-0BB8AA0783F7}" dt="2019-06-25T17:03:38.754" v="63" actId="20577"/>
          <ac:spMkLst>
            <pc:docMk/>
            <pc:sldMk cId="779372654" sldId="319"/>
            <ac:spMk id="3" creationId="{5CFA1F35-27EC-4FAA-A940-2DD12FAE54FC}"/>
          </ac:spMkLst>
        </pc:spChg>
        <pc:spChg chg="del">
          <ac:chgData name="Ralf Schaefer" userId="33e27100-fb9b-4eec-9f46-f2f114ad947e" providerId="ADAL" clId="{09406FCE-FE28-42D8-9D70-0BB8AA0783F7}" dt="2019-06-25T17:03:48.427" v="67" actId="478"/>
          <ac:spMkLst>
            <pc:docMk/>
            <pc:sldMk cId="779372654" sldId="319"/>
            <ac:spMk id="4" creationId="{0411065E-8570-4A52-B02B-4CDEF3ABF51B}"/>
          </ac:spMkLst>
        </pc:spChg>
        <pc:spChg chg="mod">
          <ac:chgData name="Ralf Schaefer" userId="33e27100-fb9b-4eec-9f46-f2f114ad947e" providerId="ADAL" clId="{09406FCE-FE28-42D8-9D70-0BB8AA0783F7}" dt="2019-06-25T17:03:58.947" v="68" actId="1076"/>
          <ac:spMkLst>
            <pc:docMk/>
            <pc:sldMk cId="779372654" sldId="319"/>
            <ac:spMk id="5" creationId="{8B58DC4E-4B43-4B0B-9A8E-B1F9A9802271}"/>
          </ac:spMkLst>
        </pc:spChg>
      </pc:sldChg>
      <pc:sldChg chg="delSp modSp">
        <pc:chgData name="Ralf Schaefer" userId="33e27100-fb9b-4eec-9f46-f2f114ad947e" providerId="ADAL" clId="{09406FCE-FE28-42D8-9D70-0BB8AA0783F7}" dt="2019-06-25T17:05:05.316" v="84" actId="14100"/>
        <pc:sldMkLst>
          <pc:docMk/>
          <pc:sldMk cId="2607294500" sldId="322"/>
        </pc:sldMkLst>
        <pc:spChg chg="mod">
          <ac:chgData name="Ralf Schaefer" userId="33e27100-fb9b-4eec-9f46-f2f114ad947e" providerId="ADAL" clId="{09406FCE-FE28-42D8-9D70-0BB8AA0783F7}" dt="2019-06-25T17:05:05.316" v="84" actId="14100"/>
          <ac:spMkLst>
            <pc:docMk/>
            <pc:sldMk cId="2607294500" sldId="322"/>
            <ac:spMk id="2" creationId="{27F52462-A2E3-4B18-8E53-1E3A0E2E2F28}"/>
          </ac:spMkLst>
        </pc:spChg>
        <pc:spChg chg="mod">
          <ac:chgData name="Ralf Schaefer" userId="33e27100-fb9b-4eec-9f46-f2f114ad947e" providerId="ADAL" clId="{09406FCE-FE28-42D8-9D70-0BB8AA0783F7}" dt="2019-06-25T17:04:13.922" v="82" actId="20577"/>
          <ac:spMkLst>
            <pc:docMk/>
            <pc:sldMk cId="2607294500" sldId="322"/>
            <ac:spMk id="3" creationId="{A60A75ED-F079-4C42-958C-F5FB825F6068}"/>
          </ac:spMkLst>
        </pc:spChg>
        <pc:spChg chg="del">
          <ac:chgData name="Ralf Schaefer" userId="33e27100-fb9b-4eec-9f46-f2f114ad947e" providerId="ADAL" clId="{09406FCE-FE28-42D8-9D70-0BB8AA0783F7}" dt="2019-06-25T17:04:20.606" v="83" actId="478"/>
          <ac:spMkLst>
            <pc:docMk/>
            <pc:sldMk cId="2607294500" sldId="322"/>
            <ac:spMk id="4" creationId="{415A4D21-DE58-4793-8990-60C642C27ECF}"/>
          </ac:spMkLst>
        </pc:spChg>
      </pc:sldChg>
      <pc:sldChg chg="modSp">
        <pc:chgData name="Ralf Schaefer" userId="33e27100-fb9b-4eec-9f46-f2f114ad947e" providerId="ADAL" clId="{09406FCE-FE28-42D8-9D70-0BB8AA0783F7}" dt="2019-06-25T17:05:37.267" v="88" actId="14100"/>
        <pc:sldMkLst>
          <pc:docMk/>
          <pc:sldMk cId="2473249169" sldId="1214"/>
        </pc:sldMkLst>
        <pc:spChg chg="mod">
          <ac:chgData name="Ralf Schaefer" userId="33e27100-fb9b-4eec-9f46-f2f114ad947e" providerId="ADAL" clId="{09406FCE-FE28-42D8-9D70-0BB8AA0783F7}" dt="2019-06-25T17:05:37.267" v="88" actId="14100"/>
          <ac:spMkLst>
            <pc:docMk/>
            <pc:sldMk cId="2473249169" sldId="1214"/>
            <ac:spMk id="2" creationId="{8F865A5B-79E3-4339-8B3C-836B5C2E28C1}"/>
          </ac:spMkLst>
        </pc:spChg>
      </pc:sldChg>
      <pc:sldChg chg="modSp">
        <pc:chgData name="Ralf Schaefer" userId="33e27100-fb9b-4eec-9f46-f2f114ad947e" providerId="ADAL" clId="{09406FCE-FE28-42D8-9D70-0BB8AA0783F7}" dt="2019-06-25T17:08:33.467" v="100" actId="14100"/>
        <pc:sldMkLst>
          <pc:docMk/>
          <pc:sldMk cId="2742586063" sldId="1221"/>
        </pc:sldMkLst>
        <pc:spChg chg="mod">
          <ac:chgData name="Ralf Schaefer" userId="33e27100-fb9b-4eec-9f46-f2f114ad947e" providerId="ADAL" clId="{09406FCE-FE28-42D8-9D70-0BB8AA0783F7}" dt="2019-06-25T17:08:33.467" v="100" actId="14100"/>
          <ac:spMkLst>
            <pc:docMk/>
            <pc:sldMk cId="2742586063" sldId="1221"/>
            <ac:spMk id="2" creationId="{72D4B55E-5D92-45A2-BEC2-CD30200037CB}"/>
          </ac:spMkLst>
        </pc:spChg>
        <pc:spChg chg="mod">
          <ac:chgData name="Ralf Schaefer" userId="33e27100-fb9b-4eec-9f46-f2f114ad947e" providerId="ADAL" clId="{09406FCE-FE28-42D8-9D70-0BB8AA0783F7}" dt="2019-06-25T17:08:17.125" v="98" actId="20577"/>
          <ac:spMkLst>
            <pc:docMk/>
            <pc:sldMk cId="2742586063" sldId="1221"/>
            <ac:spMk id="3" creationId="{1DBC46FA-5AAF-477F-BF9B-64A7F5FA7FCE}"/>
          </ac:spMkLst>
        </pc:spChg>
      </pc:sldChg>
      <pc:sldChg chg="modSp">
        <pc:chgData name="Ralf Schaefer" userId="33e27100-fb9b-4eec-9f46-f2f114ad947e" providerId="ADAL" clId="{09406FCE-FE28-42D8-9D70-0BB8AA0783F7}" dt="2019-06-25T17:09:08.685" v="106" actId="1076"/>
        <pc:sldMkLst>
          <pc:docMk/>
          <pc:sldMk cId="3223844967" sldId="1222"/>
        </pc:sldMkLst>
        <pc:spChg chg="mod">
          <ac:chgData name="Ralf Schaefer" userId="33e27100-fb9b-4eec-9f46-f2f114ad947e" providerId="ADAL" clId="{09406FCE-FE28-42D8-9D70-0BB8AA0783F7}" dt="2019-06-25T17:09:08.685" v="106" actId="1076"/>
          <ac:spMkLst>
            <pc:docMk/>
            <pc:sldMk cId="3223844967" sldId="1222"/>
            <ac:spMk id="3" creationId="{6C4999B6-3B50-4A16-985B-C45A83CB5447}"/>
          </ac:spMkLst>
        </pc:spChg>
      </pc:sldChg>
      <pc:sldChg chg="delSp modSp">
        <pc:chgData name="Ralf Schaefer" userId="33e27100-fb9b-4eec-9f46-f2f114ad947e" providerId="ADAL" clId="{09406FCE-FE28-42D8-9D70-0BB8AA0783F7}" dt="2019-06-25T17:03:04.484" v="34" actId="20577"/>
        <pc:sldMkLst>
          <pc:docMk/>
          <pc:sldMk cId="454405493" sldId="1250"/>
        </pc:sldMkLst>
        <pc:spChg chg="mod">
          <ac:chgData name="Ralf Schaefer" userId="33e27100-fb9b-4eec-9f46-f2f114ad947e" providerId="ADAL" clId="{09406FCE-FE28-42D8-9D70-0BB8AA0783F7}" dt="2019-06-25T17:03:04.484" v="34" actId="20577"/>
          <ac:spMkLst>
            <pc:docMk/>
            <pc:sldMk cId="454405493" sldId="1250"/>
            <ac:spMk id="3" creationId="{F0498D70-1C82-495E-B25B-7CB3E2F8DA5D}"/>
          </ac:spMkLst>
        </pc:spChg>
        <pc:spChg chg="del">
          <ac:chgData name="Ralf Schaefer" userId="33e27100-fb9b-4eec-9f46-f2f114ad947e" providerId="ADAL" clId="{09406FCE-FE28-42D8-9D70-0BB8AA0783F7}" dt="2019-06-25T17:01:26.544" v="6" actId="478"/>
          <ac:spMkLst>
            <pc:docMk/>
            <pc:sldMk cId="454405493" sldId="1250"/>
            <ac:spMk id="4" creationId="{717A10B4-6299-4CA3-9DE2-6754657A3B99}"/>
          </ac:spMkLst>
        </pc:spChg>
      </pc:sldChg>
      <pc:sldChg chg="modSp">
        <pc:chgData name="Ralf Schaefer" userId="33e27100-fb9b-4eec-9f46-f2f114ad947e" providerId="ADAL" clId="{09406FCE-FE28-42D8-9D70-0BB8AA0783F7}" dt="2019-06-25T17:05:47.516" v="90" actId="14100"/>
        <pc:sldMkLst>
          <pc:docMk/>
          <pc:sldMk cId="1951909138" sldId="1251"/>
        </pc:sldMkLst>
        <pc:spChg chg="mod">
          <ac:chgData name="Ralf Schaefer" userId="33e27100-fb9b-4eec-9f46-f2f114ad947e" providerId="ADAL" clId="{09406FCE-FE28-42D8-9D70-0BB8AA0783F7}" dt="2019-06-25T17:05:47.516" v="90" actId="14100"/>
          <ac:spMkLst>
            <pc:docMk/>
            <pc:sldMk cId="1951909138" sldId="1251"/>
            <ac:spMk id="2" creationId="{8F865A5B-79E3-4339-8B3C-836B5C2E28C1}"/>
          </ac:spMkLst>
        </pc:spChg>
      </pc:sldChg>
      <pc:sldChg chg="modSp">
        <pc:chgData name="Ralf Schaefer" userId="33e27100-fb9b-4eec-9f46-f2f114ad947e" providerId="ADAL" clId="{09406FCE-FE28-42D8-9D70-0BB8AA0783F7}" dt="2019-06-25T17:09:03.418" v="105" actId="1076"/>
        <pc:sldMkLst>
          <pc:docMk/>
          <pc:sldMk cId="1943514030" sldId="1252"/>
        </pc:sldMkLst>
        <pc:spChg chg="mod">
          <ac:chgData name="Ralf Schaefer" userId="33e27100-fb9b-4eec-9f46-f2f114ad947e" providerId="ADAL" clId="{09406FCE-FE28-42D8-9D70-0BB8AA0783F7}" dt="2019-06-25T17:08:57.541" v="104" actId="14100"/>
          <ac:spMkLst>
            <pc:docMk/>
            <pc:sldMk cId="1943514030" sldId="1252"/>
            <ac:spMk id="2" creationId="{72D4B55E-5D92-45A2-BEC2-CD30200037CB}"/>
          </ac:spMkLst>
        </pc:spChg>
        <pc:spChg chg="mod">
          <ac:chgData name="Ralf Schaefer" userId="33e27100-fb9b-4eec-9f46-f2f114ad947e" providerId="ADAL" clId="{09406FCE-FE28-42D8-9D70-0BB8AA0783F7}" dt="2019-06-25T17:09:03.418" v="105" actId="1076"/>
          <ac:spMkLst>
            <pc:docMk/>
            <pc:sldMk cId="1943514030" sldId="1252"/>
            <ac:spMk id="3" creationId="{1DBC46FA-5AAF-477F-BF9B-64A7F5FA7FCE}"/>
          </ac:spMkLst>
        </pc:spChg>
      </pc:sldChg>
    </pc:docChg>
  </pc:docChgLst>
  <pc:docChgLst>
    <pc:chgData name="Schaefer Ralf" userId="0894a135-041a-4143-a223-e72443378da1" providerId="ADAL" clId="{7021FA42-7651-4EA5-A946-B6EB4B13B2DB}"/>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7C03-4880-4547-9D3E-791C6B4205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52656-94A0-4314-ACEC-6A9FA96A7E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29B332-FB5B-47E8-BA71-F2F6369D2B9C}"/>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1D655775-9FF5-4BC4-9435-F4B1D8A7D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F193F-1BFE-40DA-94C0-0000E4673F2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07937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C55ED-CF2F-4609-827D-37A984D7A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446C5A-B839-4F70-B070-C1E4761896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D38B3-5666-4693-B661-06E60F6E0E9A}"/>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908B2F17-8303-47A8-849D-39326B3AC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FE67C-8123-45E6-9596-813D04AD956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33295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385C3-1DCC-430A-8EF5-9A95D5F59C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A83964-21FE-49AC-8B66-34A00511A4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34E99-B4C3-4194-88E8-AFBD38BD91AF}"/>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F39DD13A-B632-4564-8782-1333097B1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28CC1-7102-468E-850D-A36D9DBF92AB}"/>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10597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6794-A9AC-47F0-8EB7-7EFCF7BEE9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01067-4C07-40BA-B88C-C7C31B62EC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A25D9-C427-4792-9803-A77E6657DBE2}"/>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003CBD90-E273-4D46-8199-8D2BB8037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0F134-31F4-413C-98E9-247D7C882087}"/>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026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40D-1FA0-44C9-A199-4A75C4754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9431A5-2027-4AAB-BD15-000DDD307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DF74B3-4D0C-4F9B-87A2-E1BC99116837}"/>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A859585A-6659-4BDA-BD37-E072BFFBF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E3A3B-AF87-4F1C-882E-C079B06BBA8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66409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4FC9-0913-4424-97BC-B17EAFE52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7E07D1-758F-4ECB-9C0E-CF777C26DA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49BE1B-B61E-4693-AC14-0112706472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252ED9-562C-4A05-87CD-8DDD3370B790}"/>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6" name="Footer Placeholder 5">
            <a:extLst>
              <a:ext uri="{FF2B5EF4-FFF2-40B4-BE49-F238E27FC236}">
                <a16:creationId xmlns:a16="http://schemas.microsoft.com/office/drawing/2014/main" id="{05E9115B-210E-4725-8795-329D4D925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62451-420F-4B53-9F62-0FD31645A36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840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6972-75E5-4D44-9C8E-F3F857A6B8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37B7B4-7E63-45F9-AFDD-767E16E2D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E4DB8-840B-42E4-B1D1-16E2839305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EBEEBE-6BFA-4A16-93E8-4717F9668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7502DD-28A0-454F-9F7C-6E4BD0936A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15ABA8-88F1-4F38-AFC3-D65A2FFCF729}"/>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8" name="Footer Placeholder 7">
            <a:extLst>
              <a:ext uri="{FF2B5EF4-FFF2-40B4-BE49-F238E27FC236}">
                <a16:creationId xmlns:a16="http://schemas.microsoft.com/office/drawing/2014/main" id="{1A1699AC-E969-40D1-94DB-281760A91B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227-FDE0-4ED5-BE32-FAD7DAB1D15D}"/>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26377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FFD0-3801-4EEC-8779-5CF8106D8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304CB-4608-4669-A64C-93E67F13B853}"/>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4" name="Footer Placeholder 3">
            <a:extLst>
              <a:ext uri="{FF2B5EF4-FFF2-40B4-BE49-F238E27FC236}">
                <a16:creationId xmlns:a16="http://schemas.microsoft.com/office/drawing/2014/main" id="{8FAB85BA-690F-44BE-B577-604103A9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C3F344-F825-4CAD-95CC-942AE319ADD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71689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59B02-E1B1-450C-BD9B-AD2DD37EB3AD}"/>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3" name="Footer Placeholder 2">
            <a:extLst>
              <a:ext uri="{FF2B5EF4-FFF2-40B4-BE49-F238E27FC236}">
                <a16:creationId xmlns:a16="http://schemas.microsoft.com/office/drawing/2014/main" id="{1E46EBCF-B0B1-485D-B40F-16BC65E602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B90874-B644-4CC6-A0DC-18340E727A5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24912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7B07-9248-4710-A6ED-112F26835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46988-FF1D-44F1-BB9C-221585CE3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BDE968-3BD0-477D-96FC-6E60427CE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1D50D3-EB47-4752-BF24-9966AFEB31AC}"/>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6" name="Footer Placeholder 5">
            <a:extLst>
              <a:ext uri="{FF2B5EF4-FFF2-40B4-BE49-F238E27FC236}">
                <a16:creationId xmlns:a16="http://schemas.microsoft.com/office/drawing/2014/main" id="{2BC0560C-9BA7-468E-B783-C4744FB19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4737D7-445A-46F9-8506-DB7B7E86C57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7430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28FF-3A19-4D42-B8A4-76699C00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D7D35C-59BE-4460-88D7-B52E942E8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F9CEB1-E247-4CD0-93C9-9B28153EDE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C630DE-FECE-407A-816B-9BE0E0E29A80}"/>
              </a:ext>
            </a:extLst>
          </p:cNvPr>
          <p:cNvSpPr>
            <a:spLocks noGrp="1"/>
          </p:cNvSpPr>
          <p:nvPr>
            <p:ph type="dt" sz="half" idx="10"/>
          </p:nvPr>
        </p:nvSpPr>
        <p:spPr/>
        <p:txBody>
          <a:bodyPr/>
          <a:lstStyle/>
          <a:p>
            <a:fld id="{AA3BF8A9-723C-4FE7-A4A0-BC97676DF3A8}" type="datetimeFigureOut">
              <a:rPr lang="en-US" smtClean="0"/>
              <a:t>12/18/2019</a:t>
            </a:fld>
            <a:endParaRPr lang="en-US"/>
          </a:p>
        </p:txBody>
      </p:sp>
      <p:sp>
        <p:nvSpPr>
          <p:cNvPr id="6" name="Footer Placeholder 5">
            <a:extLst>
              <a:ext uri="{FF2B5EF4-FFF2-40B4-BE49-F238E27FC236}">
                <a16:creationId xmlns:a16="http://schemas.microsoft.com/office/drawing/2014/main" id="{19C06871-3656-4905-9187-9E13BC93A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78030-85E9-4A40-8176-649FF63BD1A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2336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64170-261A-4F28-AD3F-3C0AAB773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CBC4C9-3398-46AD-8DA6-C11E3E3B57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27CA8-C85B-45DC-A4E2-D3A52E546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BF8A9-723C-4FE7-A4A0-BC97676DF3A8}" type="datetimeFigureOut">
              <a:rPr lang="en-US" smtClean="0"/>
              <a:t>12/18/2019</a:t>
            </a:fld>
            <a:endParaRPr lang="en-US"/>
          </a:p>
        </p:txBody>
      </p:sp>
      <p:sp>
        <p:nvSpPr>
          <p:cNvPr id="5" name="Footer Placeholder 4">
            <a:extLst>
              <a:ext uri="{FF2B5EF4-FFF2-40B4-BE49-F238E27FC236}">
                <a16:creationId xmlns:a16="http://schemas.microsoft.com/office/drawing/2014/main" id="{6C463E72-920A-49FD-87A3-61A18FC61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503E8-6F64-42B2-A831-7222E4F473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F0851-F08F-4A27-A590-B9BDB393FAF2}" type="slidenum">
              <a:rPr lang="en-US" smtClean="0"/>
              <a:t>‹#›</a:t>
            </a:fld>
            <a:endParaRPr lang="en-US"/>
          </a:p>
        </p:txBody>
      </p:sp>
    </p:spTree>
    <p:extLst>
      <p:ext uri="{BB962C8B-B14F-4D97-AF65-F5344CB8AC3E}">
        <p14:creationId xmlns:p14="http://schemas.microsoft.com/office/powerpoint/2010/main" val="172094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pcs2019.org/Keynotes.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22CA-2FE7-47AF-8CF5-DF6173B4036D}"/>
              </a:ext>
            </a:extLst>
          </p:cNvPr>
          <p:cNvSpPr>
            <a:spLocks noGrp="1"/>
          </p:cNvSpPr>
          <p:nvPr>
            <p:ph type="ctrTitle"/>
          </p:nvPr>
        </p:nvSpPr>
        <p:spPr/>
        <p:txBody>
          <a:bodyPr/>
          <a:lstStyle/>
          <a:p>
            <a:r>
              <a:rPr lang="en-US" dirty="0">
                <a:latin typeface="Trebuchet MS" pitchFamily="34" charset="0"/>
              </a:rPr>
              <a:t>MPEG-PCC </a:t>
            </a:r>
            <a:r>
              <a:rPr lang="en-US" dirty="0" err="1">
                <a:latin typeface="Trebuchet MS" pitchFamily="34" charset="0"/>
              </a:rPr>
              <a:t>AhG</a:t>
            </a:r>
            <a:r>
              <a:rPr lang="en-US" dirty="0">
                <a:latin typeface="Trebuchet MS" pitchFamily="34" charset="0"/>
              </a:rPr>
              <a:t> Dashboard</a:t>
            </a:r>
            <a:endParaRPr lang="en-US" dirty="0"/>
          </a:p>
        </p:txBody>
      </p:sp>
      <p:sp>
        <p:nvSpPr>
          <p:cNvPr id="3" name="Subtitle 2">
            <a:extLst>
              <a:ext uri="{FF2B5EF4-FFF2-40B4-BE49-F238E27FC236}">
                <a16:creationId xmlns:a16="http://schemas.microsoft.com/office/drawing/2014/main" id="{2D847FB4-4271-4FE6-8748-222AF993187B}"/>
              </a:ext>
            </a:extLst>
          </p:cNvPr>
          <p:cNvSpPr>
            <a:spLocks noGrp="1"/>
          </p:cNvSpPr>
          <p:nvPr>
            <p:ph type="subTitle" idx="1"/>
          </p:nvPr>
        </p:nvSpPr>
        <p:spPr/>
        <p:txBody>
          <a:bodyPr>
            <a:normAutofit fontScale="77500" lnSpcReduction="20000"/>
          </a:bodyPr>
          <a:lstStyle/>
          <a:p>
            <a:r>
              <a:rPr lang="en-US" dirty="0"/>
              <a:t>Period MPEG#128 – MPEG#129</a:t>
            </a:r>
          </a:p>
          <a:p>
            <a:r>
              <a:rPr lang="en-US" dirty="0"/>
              <a:t>Note: This document will be updated after each </a:t>
            </a:r>
            <a:r>
              <a:rPr lang="en-US" dirty="0" err="1"/>
              <a:t>AhG</a:t>
            </a:r>
            <a:r>
              <a:rPr lang="en-US" dirty="0"/>
              <a:t> call</a:t>
            </a:r>
          </a:p>
          <a:p>
            <a:r>
              <a:rPr lang="en-US" dirty="0"/>
              <a:t>Update </a:t>
            </a:r>
            <a:r>
              <a:rPr lang="en-US" dirty="0" err="1"/>
              <a:t>AhG</a:t>
            </a:r>
            <a:r>
              <a:rPr lang="en-US" dirty="0"/>
              <a:t> Call</a:t>
            </a:r>
            <a:r>
              <a:rPr lang="en-US" sz="2500" dirty="0"/>
              <a:t>#30</a:t>
            </a:r>
            <a:r>
              <a:rPr lang="en-US" dirty="0"/>
              <a:t>: 2019-12-04</a:t>
            </a:r>
          </a:p>
          <a:p>
            <a:endParaRPr lang="en-US" dirty="0"/>
          </a:p>
          <a:p>
            <a:r>
              <a:rPr lang="en-US" dirty="0"/>
              <a:t>Chairs: Ralf Schaefer, Khaled Mammou, Madhukar Budagavi</a:t>
            </a:r>
          </a:p>
        </p:txBody>
      </p:sp>
    </p:spTree>
    <p:extLst>
      <p:ext uri="{BB962C8B-B14F-4D97-AF65-F5344CB8AC3E}">
        <p14:creationId xmlns:p14="http://schemas.microsoft.com/office/powerpoint/2010/main" val="79652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2020549" cy="1325563"/>
          </a:xfrm>
        </p:spPr>
        <p:txBody>
          <a:bodyPr>
            <a:normAutofit/>
          </a:bodyPr>
          <a:lstStyle/>
          <a:p>
            <a:r>
              <a:rPr lang="en-US" dirty="0"/>
              <a:t>Improve documentation material for  V-PCC (w18888) (12-20)</a:t>
            </a:r>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740229" y="1325563"/>
            <a:ext cx="10515600" cy="5303836"/>
          </a:xfrm>
        </p:spPr>
        <p:txBody>
          <a:bodyPr>
            <a:normAutofit/>
          </a:bodyPr>
          <a:lstStyle/>
          <a:p>
            <a:r>
              <a:rPr lang="de-DE" sz="2400" dirty="0"/>
              <a:t>E</a:t>
            </a:r>
            <a:r>
              <a:rPr lang="en-US" sz="2400" dirty="0" err="1"/>
              <a:t>diting</a:t>
            </a:r>
            <a:r>
              <a:rPr lang="en-US" sz="2400" dirty="0"/>
              <a:t> group is: Khaled Mammou, Rajan Joshi, Pierre Andrivon, Sebastian Schwarz, Ali Tabatabai, Ohji Nakagami, Vladyslav Zakharchenko and Alexis Tourapis</a:t>
            </a:r>
          </a:p>
          <a:p>
            <a:r>
              <a:rPr lang="en-US" sz="2400" dirty="0"/>
              <a:t>Alexis: Work on-going on the most contentious topic. Work on SEIs on-going. Work on some bugs. A local meeting between Sony and Apple is planned for upcoming Monday</a:t>
            </a:r>
          </a:p>
          <a:p>
            <a:r>
              <a:rPr lang="en-US" sz="2400" dirty="0"/>
              <a:t>Rajan: Pierre is doing changes on section 9. Rajan has spotted a number of issues that he would like to fix. Pierre says that Rajan can take the token now</a:t>
            </a:r>
          </a:p>
          <a:p>
            <a:r>
              <a:rPr lang="en-US" sz="2400" dirty="0"/>
              <a:t>Alexis: Adding more figures would be useful. Danillo is already creating figures, additional help on figures is welcome</a:t>
            </a:r>
          </a:p>
          <a:p>
            <a:r>
              <a:rPr lang="en-US" sz="2400" dirty="0"/>
              <a:t>Pierre: Is waiting for result from Alexis on SEI before he can integrate his text</a:t>
            </a:r>
          </a:p>
          <a:p>
            <a:r>
              <a:rPr lang="en-US" sz="2400" dirty="0"/>
              <a:t>Ralf will organize a call of the V-PCC editors team</a:t>
            </a:r>
            <a:endParaRPr lang="en-US" dirty="0"/>
          </a:p>
        </p:txBody>
      </p:sp>
    </p:spTree>
    <p:extLst>
      <p:ext uri="{BB962C8B-B14F-4D97-AF65-F5344CB8AC3E}">
        <p14:creationId xmlns:p14="http://schemas.microsoft.com/office/powerpoint/2010/main" val="2473249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1838214" cy="1325563"/>
          </a:xfrm>
        </p:spPr>
        <p:txBody>
          <a:bodyPr>
            <a:normAutofit/>
          </a:bodyPr>
          <a:lstStyle/>
          <a:p>
            <a:r>
              <a:rPr lang="en-US" dirty="0"/>
              <a:t>Improve documentation material for G-PCC</a:t>
            </a:r>
            <a:endParaRPr lang="en-US" b="1" dirty="0"/>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838200" y="1825624"/>
            <a:ext cx="10515600" cy="4724717"/>
          </a:xfrm>
        </p:spPr>
        <p:txBody>
          <a:bodyPr>
            <a:normAutofit/>
          </a:bodyPr>
          <a:lstStyle/>
          <a:p>
            <a:r>
              <a:rPr lang="de-DE" dirty="0"/>
              <a:t>E</a:t>
            </a:r>
            <a:r>
              <a:rPr lang="en-US" dirty="0" err="1"/>
              <a:t>diting</a:t>
            </a:r>
            <a:r>
              <a:rPr lang="en-US" dirty="0"/>
              <a:t> group is: Ohji Nakagami, Khaled Mammou, David Flynn, </a:t>
            </a:r>
            <a:r>
              <a:rPr lang="en-US" dirty="0" err="1"/>
              <a:t>Toshiyasu</a:t>
            </a:r>
            <a:r>
              <a:rPr lang="en-US" dirty="0"/>
              <a:t> </a:t>
            </a:r>
            <a:r>
              <a:rPr lang="en-US" dirty="0" err="1"/>
              <a:t>Sugio</a:t>
            </a:r>
            <a:r>
              <a:rPr lang="en-US" dirty="0"/>
              <a:t> and Vladyslav Zakharchenko</a:t>
            </a:r>
          </a:p>
          <a:p>
            <a:r>
              <a:rPr lang="en-US" dirty="0"/>
              <a:t>Ohji organizes calls and work is progressing well</a:t>
            </a:r>
          </a:p>
          <a:p>
            <a:r>
              <a:rPr lang="en-US" dirty="0"/>
              <a:t>Most of the base adoptions have been integrated. Minor alignments are required. Two more minor adoption to do. Trying to improve the structure of the document itself, which may be a bigger change</a:t>
            </a:r>
          </a:p>
          <a:p>
            <a:r>
              <a:rPr lang="en-US" dirty="0"/>
              <a:t>G-PCC Future Enhancements (Ohji): w18887 (12-20)</a:t>
            </a:r>
          </a:p>
        </p:txBody>
      </p:sp>
    </p:spTree>
    <p:extLst>
      <p:ext uri="{BB962C8B-B14F-4D97-AF65-F5344CB8AC3E}">
        <p14:creationId xmlns:p14="http://schemas.microsoft.com/office/powerpoint/2010/main" val="195190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B7A7-BC6F-4C81-A595-12D746DA6FF2}"/>
              </a:ext>
            </a:extLst>
          </p:cNvPr>
          <p:cNvSpPr>
            <a:spLocks noGrp="1"/>
          </p:cNvSpPr>
          <p:nvPr>
            <p:ph type="title"/>
          </p:nvPr>
        </p:nvSpPr>
        <p:spPr>
          <a:xfrm>
            <a:off x="756557" y="18255"/>
            <a:ext cx="10515600" cy="1325563"/>
          </a:xfrm>
        </p:spPr>
        <p:txBody>
          <a:bodyPr/>
          <a:lstStyle/>
          <a:p>
            <a:pPr lvl="0"/>
            <a:r>
              <a:rPr lang="en-US" dirty="0"/>
              <a:t>Solicit contributions on profiles and conformance for V-PCC</a:t>
            </a:r>
          </a:p>
        </p:txBody>
      </p:sp>
      <p:sp>
        <p:nvSpPr>
          <p:cNvPr id="3" name="Content Placeholder 2">
            <a:extLst>
              <a:ext uri="{FF2B5EF4-FFF2-40B4-BE49-F238E27FC236}">
                <a16:creationId xmlns:a16="http://schemas.microsoft.com/office/drawing/2014/main" id="{AEE4AE43-616F-4100-B8C1-6487AF4AC27A}"/>
              </a:ext>
            </a:extLst>
          </p:cNvPr>
          <p:cNvSpPr>
            <a:spLocks noGrp="1"/>
          </p:cNvSpPr>
          <p:nvPr>
            <p:ph idx="1"/>
          </p:nvPr>
        </p:nvSpPr>
        <p:spPr/>
        <p:txBody>
          <a:bodyPr/>
          <a:lstStyle/>
          <a:p>
            <a:r>
              <a:rPr lang="en-US" dirty="0"/>
              <a:t>No update</a:t>
            </a:r>
          </a:p>
        </p:txBody>
      </p:sp>
    </p:spTree>
    <p:extLst>
      <p:ext uri="{BB962C8B-B14F-4D97-AF65-F5344CB8AC3E}">
        <p14:creationId xmlns:p14="http://schemas.microsoft.com/office/powerpoint/2010/main" val="2626075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Solicit contributions on SEI messages for V-PCC and G-PCC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838200" y="1572532"/>
            <a:ext cx="10515600" cy="4351338"/>
          </a:xfrm>
        </p:spPr>
        <p:txBody>
          <a:bodyPr/>
          <a:lstStyle/>
          <a:p>
            <a:r>
              <a:rPr lang="fr-FR" dirty="0"/>
              <a:t>No update</a:t>
            </a:r>
          </a:p>
        </p:txBody>
      </p:sp>
    </p:spTree>
    <p:extLst>
      <p:ext uri="{BB962C8B-B14F-4D97-AF65-F5344CB8AC3E}">
        <p14:creationId xmlns:p14="http://schemas.microsoft.com/office/powerpoint/2010/main" val="14536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Coordinate scientific and technical dissemination of 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838200" y="1572532"/>
            <a:ext cx="10515600" cy="4351338"/>
          </a:xfrm>
        </p:spPr>
        <p:txBody>
          <a:bodyPr/>
          <a:lstStyle/>
          <a:p>
            <a:r>
              <a:rPr lang="en-US" dirty="0"/>
              <a:t>PCS2019: Inflated 3D pixels, aka point clouds, also need compression” (</a:t>
            </a:r>
            <a:r>
              <a:rPr lang="en-US" u="sng" dirty="0">
                <a:hlinkClick r:id="rId2"/>
              </a:rPr>
              <a:t>http://pcs2019.org/Keynotes.aspx</a:t>
            </a:r>
            <a:r>
              <a:rPr lang="en-US" dirty="0"/>
              <a:t>)</a:t>
            </a:r>
          </a:p>
          <a:p>
            <a:r>
              <a:rPr lang="fr-FR" dirty="0"/>
              <a:t>SMPTE Journal </a:t>
            </a:r>
            <a:r>
              <a:rPr lang="fr-FR" dirty="0" err="1"/>
              <a:t>Nov</a:t>
            </a:r>
            <a:r>
              <a:rPr lang="fr-FR" dirty="0"/>
              <a:t>/</a:t>
            </a:r>
            <a:r>
              <a:rPr lang="fr-FR" dirty="0" err="1"/>
              <a:t>Dec</a:t>
            </a:r>
            <a:r>
              <a:rPr lang="fr-FR" dirty="0"/>
              <a:t> 2019: </a:t>
            </a:r>
            <a:r>
              <a:rPr lang="fr-FR" dirty="0" err="1"/>
              <a:t>Understanding</a:t>
            </a:r>
            <a:r>
              <a:rPr lang="fr-FR" dirty="0"/>
              <a:t> MPEG-I Coding </a:t>
            </a:r>
            <a:r>
              <a:rPr lang="fr-FR" dirty="0" err="1"/>
              <a:t>Standardization</a:t>
            </a:r>
            <a:r>
              <a:rPr lang="fr-FR" dirty="0"/>
              <a:t> in Immersive VR/AR Applications</a:t>
            </a:r>
          </a:p>
          <a:p>
            <a:endParaRPr lang="fr-FR" dirty="0"/>
          </a:p>
        </p:txBody>
      </p:sp>
    </p:spTree>
    <p:extLst>
      <p:ext uri="{BB962C8B-B14F-4D97-AF65-F5344CB8AC3E}">
        <p14:creationId xmlns:p14="http://schemas.microsoft.com/office/powerpoint/2010/main" val="2742586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309489" y="18255"/>
            <a:ext cx="11591779" cy="1884024"/>
          </a:xfrm>
        </p:spPr>
        <p:txBody>
          <a:bodyPr>
            <a:normAutofit fontScale="90000"/>
          </a:bodyPr>
          <a:lstStyle/>
          <a:p>
            <a:r>
              <a:rPr lang="en-US" dirty="0"/>
              <a:t>Coordinate communications of PCC to fairs, exhibitions, workshops and enrich www.mpeg-pcc.org with relevant information about 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397329" y="1902279"/>
            <a:ext cx="10515600" cy="3595461"/>
          </a:xfrm>
        </p:spPr>
        <p:txBody>
          <a:bodyPr/>
          <a:lstStyle/>
          <a:p>
            <a:r>
              <a:rPr lang="de-DE" dirty="0" err="1"/>
              <a:t>No</a:t>
            </a:r>
            <a:r>
              <a:rPr lang="de-DE" dirty="0"/>
              <a:t> update</a:t>
            </a:r>
          </a:p>
        </p:txBody>
      </p:sp>
    </p:spTree>
    <p:extLst>
      <p:ext uri="{BB962C8B-B14F-4D97-AF65-F5344CB8AC3E}">
        <p14:creationId xmlns:p14="http://schemas.microsoft.com/office/powerpoint/2010/main" val="1943514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B7A7-BC6F-4C81-A595-12D746DA6FF2}"/>
              </a:ext>
            </a:extLst>
          </p:cNvPr>
          <p:cNvSpPr>
            <a:spLocks noGrp="1"/>
          </p:cNvSpPr>
          <p:nvPr>
            <p:ph type="title"/>
          </p:nvPr>
        </p:nvSpPr>
        <p:spPr>
          <a:xfrm>
            <a:off x="756557" y="18255"/>
            <a:ext cx="10515600" cy="1325563"/>
          </a:xfrm>
        </p:spPr>
        <p:txBody>
          <a:bodyPr/>
          <a:lstStyle/>
          <a:p>
            <a:pPr lvl="0"/>
            <a:r>
              <a:rPr lang="en-US" dirty="0"/>
              <a:t>Solicit contributions for making the V-PCC framework more generic</a:t>
            </a:r>
          </a:p>
        </p:txBody>
      </p:sp>
      <p:sp>
        <p:nvSpPr>
          <p:cNvPr id="3" name="Content Placeholder 2">
            <a:extLst>
              <a:ext uri="{FF2B5EF4-FFF2-40B4-BE49-F238E27FC236}">
                <a16:creationId xmlns:a16="http://schemas.microsoft.com/office/drawing/2014/main" id="{AEE4AE43-616F-4100-B8C1-6487AF4AC27A}"/>
              </a:ext>
            </a:extLst>
          </p:cNvPr>
          <p:cNvSpPr>
            <a:spLocks noGrp="1"/>
          </p:cNvSpPr>
          <p:nvPr>
            <p:ph idx="1"/>
          </p:nvPr>
        </p:nvSpPr>
        <p:spPr/>
        <p:txBody>
          <a:bodyPr>
            <a:normAutofit fontScale="92500" lnSpcReduction="10000"/>
          </a:bodyPr>
          <a:lstStyle/>
          <a:p>
            <a:r>
              <a:rPr lang="en-US" dirty="0"/>
              <a:t>Danillo: </a:t>
            </a:r>
            <a:r>
              <a:rPr lang="en-US" dirty="0" err="1"/>
              <a:t>Particiates</a:t>
            </a:r>
            <a:r>
              <a:rPr lang="en-US" dirty="0"/>
              <a:t> in calls of the MIV group. Right now there are a lot of differences. Danillo talks with Bart, who is the MIV SW coordinator</a:t>
            </a:r>
          </a:p>
          <a:p>
            <a:r>
              <a:rPr lang="en-US" dirty="0"/>
              <a:t>Julien: We must finish first V8.0. Then we could see what common library we could have with MIV</a:t>
            </a:r>
          </a:p>
          <a:p>
            <a:r>
              <a:rPr lang="en-US" dirty="0"/>
              <a:t>Marius: The two groups can have their own SW. The idea is more on the specification. Make the specification sufficient generic that would enable the volumetric codes</a:t>
            </a:r>
          </a:p>
          <a:p>
            <a:r>
              <a:rPr lang="en-US" dirty="0"/>
              <a:t>Danillo: He prepares contribution to unify some of the concepts</a:t>
            </a:r>
          </a:p>
          <a:p>
            <a:r>
              <a:rPr lang="en-US" dirty="0"/>
              <a:t>Marius: Plan more time in Brussels to discuss with MIV group. We are two groups working on projection based volumetric coding. It may have high impact on future video coding</a:t>
            </a:r>
          </a:p>
        </p:txBody>
      </p:sp>
    </p:spTree>
    <p:extLst>
      <p:ext uri="{BB962C8B-B14F-4D97-AF65-F5344CB8AC3E}">
        <p14:creationId xmlns:p14="http://schemas.microsoft.com/office/powerpoint/2010/main" val="313584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D514-EA36-4CE1-BA22-F7489AE79C59}"/>
              </a:ext>
            </a:extLst>
          </p:cNvPr>
          <p:cNvSpPr>
            <a:spLocks noGrp="1"/>
          </p:cNvSpPr>
          <p:nvPr>
            <p:ph type="title"/>
          </p:nvPr>
        </p:nvSpPr>
        <p:spPr>
          <a:xfrm>
            <a:off x="838200" y="18255"/>
            <a:ext cx="10515600" cy="1325563"/>
          </a:xfrm>
        </p:spPr>
        <p:txBody>
          <a:bodyPr>
            <a:normAutofit fontScale="90000"/>
          </a:bodyPr>
          <a:lstStyle/>
          <a:p>
            <a:r>
              <a:rPr lang="en-US" dirty="0"/>
              <a:t>Solicit contributions on additional PCC use cases</a:t>
            </a:r>
            <a:br>
              <a:rPr lang="fr-FR" dirty="0"/>
            </a:br>
            <a:endParaRPr lang="fr-FR" dirty="0"/>
          </a:p>
        </p:txBody>
      </p:sp>
      <p:sp>
        <p:nvSpPr>
          <p:cNvPr id="3" name="Content Placeholder 2">
            <a:extLst>
              <a:ext uri="{FF2B5EF4-FFF2-40B4-BE49-F238E27FC236}">
                <a16:creationId xmlns:a16="http://schemas.microsoft.com/office/drawing/2014/main" id="{2E5A64F2-8161-4DBA-A38D-BCFD6D35D869}"/>
              </a:ext>
            </a:extLst>
          </p:cNvPr>
          <p:cNvSpPr>
            <a:spLocks noGrp="1"/>
          </p:cNvSpPr>
          <p:nvPr>
            <p:ph idx="1"/>
          </p:nvPr>
        </p:nvSpPr>
        <p:spPr>
          <a:xfrm>
            <a:off x="838200" y="1050018"/>
            <a:ext cx="10515600" cy="4351338"/>
          </a:xfrm>
        </p:spPr>
        <p:txBody>
          <a:bodyPr/>
          <a:lstStyle/>
          <a:p>
            <a:r>
              <a:rPr lang="fr-FR" dirty="0"/>
              <a:t>No update</a:t>
            </a:r>
          </a:p>
        </p:txBody>
      </p:sp>
    </p:spTree>
    <p:extLst>
      <p:ext uri="{BB962C8B-B14F-4D97-AF65-F5344CB8AC3E}">
        <p14:creationId xmlns:p14="http://schemas.microsoft.com/office/powerpoint/2010/main" val="46636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Solicit additional data sets for all categories</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a:xfrm>
            <a:off x="772886" y="1253331"/>
            <a:ext cx="10515600" cy="4351338"/>
          </a:xfrm>
        </p:spPr>
        <p:txBody>
          <a:bodyPr/>
          <a:lstStyle/>
          <a:p>
            <a:r>
              <a:rPr lang="de-DE" dirty="0" err="1"/>
              <a:t>No</a:t>
            </a:r>
            <a:r>
              <a:rPr lang="de-DE" dirty="0"/>
              <a:t> update</a:t>
            </a:r>
            <a:endParaRPr lang="fr-FR" dirty="0"/>
          </a:p>
        </p:txBody>
      </p:sp>
    </p:spTree>
    <p:extLst>
      <p:ext uri="{BB962C8B-B14F-4D97-AF65-F5344CB8AC3E}">
        <p14:creationId xmlns:p14="http://schemas.microsoft.com/office/powerpoint/2010/main" val="3223844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Coordinate activities on the V-PCC Reference SW and G-PCC Reference SW</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696157" y="1856617"/>
            <a:ext cx="10515600" cy="4351338"/>
          </a:xfrm>
        </p:spPr>
        <p:txBody>
          <a:bodyPr>
            <a:normAutofit lnSpcReduction="10000"/>
          </a:bodyPr>
          <a:lstStyle/>
          <a:p>
            <a:r>
              <a:rPr lang="fr-FR" dirty="0"/>
              <a:t>Questions:</a:t>
            </a:r>
          </a:p>
          <a:p>
            <a:pPr lvl="1"/>
            <a:r>
              <a:rPr lang="fr-FR" dirty="0" err="1"/>
              <a:t>What</a:t>
            </a:r>
            <a:r>
              <a:rPr lang="fr-FR" dirty="0"/>
              <a:t> </a:t>
            </a:r>
            <a:r>
              <a:rPr lang="fr-FR" dirty="0" err="1"/>
              <a:t>is</a:t>
            </a:r>
            <a:r>
              <a:rPr lang="fr-FR" dirty="0"/>
              <a:t> the </a:t>
            </a:r>
            <a:r>
              <a:rPr lang="fr-FR" dirty="0" err="1"/>
              <a:t>difference</a:t>
            </a:r>
            <a:r>
              <a:rPr lang="fr-FR" dirty="0"/>
              <a:t> </a:t>
            </a:r>
            <a:r>
              <a:rPr lang="fr-FR" dirty="0" err="1"/>
              <a:t>between</a:t>
            </a:r>
            <a:r>
              <a:rPr lang="fr-FR" dirty="0"/>
              <a:t> the </a:t>
            </a:r>
            <a:r>
              <a:rPr lang="fr-FR" dirty="0" err="1"/>
              <a:t>reference</a:t>
            </a:r>
            <a:r>
              <a:rPr lang="fr-FR" dirty="0"/>
              <a:t> SW and the final version of the test model SW ?</a:t>
            </a:r>
          </a:p>
          <a:p>
            <a:pPr lvl="1"/>
            <a:r>
              <a:rPr lang="fr-FR" dirty="0" err="1"/>
              <a:t>What</a:t>
            </a:r>
            <a:r>
              <a:rPr lang="fr-FR" dirty="0"/>
              <a:t> </a:t>
            </a:r>
            <a:r>
              <a:rPr lang="fr-FR" dirty="0" err="1"/>
              <a:t>else</a:t>
            </a:r>
            <a:r>
              <a:rPr lang="fr-FR" dirty="0"/>
              <a:t> </a:t>
            </a:r>
            <a:r>
              <a:rPr lang="fr-FR" dirty="0" err="1"/>
              <a:t>is</a:t>
            </a:r>
            <a:r>
              <a:rPr lang="fr-FR" dirty="0"/>
              <a:t> </a:t>
            </a:r>
            <a:r>
              <a:rPr lang="fr-FR" dirty="0" err="1"/>
              <a:t>needed</a:t>
            </a:r>
            <a:r>
              <a:rPr lang="fr-FR" dirty="0"/>
              <a:t> ?</a:t>
            </a:r>
          </a:p>
          <a:p>
            <a:pPr lvl="1"/>
            <a:r>
              <a:rPr lang="fr-FR" dirty="0"/>
              <a:t>Timeline </a:t>
            </a:r>
            <a:r>
              <a:rPr lang="fr-FR" dirty="0" err="1"/>
              <a:t>compared</a:t>
            </a:r>
            <a:r>
              <a:rPr lang="fr-FR" dirty="0"/>
              <a:t> to </a:t>
            </a:r>
            <a:r>
              <a:rPr lang="fr-FR" dirty="0" err="1"/>
              <a:t>spec</a:t>
            </a:r>
            <a:r>
              <a:rPr lang="fr-FR" dirty="0"/>
              <a:t> release ?</a:t>
            </a:r>
          </a:p>
          <a:p>
            <a:pPr lvl="1"/>
            <a:r>
              <a:rPr lang="en-US" dirty="0"/>
              <a:t>Do we want a new parts ?</a:t>
            </a:r>
          </a:p>
          <a:p>
            <a:r>
              <a:rPr lang="en-US" dirty="0"/>
              <a:t>Discussion:</a:t>
            </a:r>
          </a:p>
          <a:p>
            <a:pPr lvl="1"/>
            <a:r>
              <a:rPr lang="en-US" dirty="0"/>
              <a:t>Typically the reference SW is just a snapshot of a version of the test model code. There is nothing special to do particularly. T</a:t>
            </a:r>
            <a:r>
              <a:rPr lang="fr-FR" altLang="en-US" dirty="0" err="1"/>
              <a:t>here</a:t>
            </a:r>
            <a:r>
              <a:rPr lang="fr-FR" altLang="en-US" dirty="0"/>
              <a:t> </a:t>
            </a:r>
            <a:r>
              <a:rPr lang="fr-FR" altLang="en-US" dirty="0" err="1"/>
              <a:t>would</a:t>
            </a:r>
            <a:r>
              <a:rPr lang="fr-FR" altLang="en-US" dirty="0"/>
              <a:t> </a:t>
            </a:r>
            <a:r>
              <a:rPr lang="fr-FR" altLang="en-US" dirty="0" err="1"/>
              <a:t>be</a:t>
            </a:r>
            <a:r>
              <a:rPr lang="fr-FR" altLang="en-US" dirty="0"/>
              <a:t> a document </a:t>
            </a:r>
            <a:r>
              <a:rPr lang="fr-FR" altLang="en-US" dirty="0" err="1"/>
              <a:t>with</a:t>
            </a:r>
            <a:r>
              <a:rPr lang="fr-FR" altLang="en-US" dirty="0"/>
              <a:t> one line of </a:t>
            </a:r>
            <a:r>
              <a:rPr lang="fr-FR" altLang="en-US" dirty="0" err="1"/>
              <a:t>text</a:t>
            </a:r>
            <a:r>
              <a:rPr lang="fr-FR" altLang="en-US" dirty="0"/>
              <a:t> and an </a:t>
            </a:r>
            <a:r>
              <a:rPr lang="fr-FR" altLang="en-US" dirty="0" err="1"/>
              <a:t>attachment</a:t>
            </a:r>
            <a:r>
              <a:rPr lang="fr-FR" altLang="en-US" dirty="0"/>
              <a:t> </a:t>
            </a:r>
            <a:r>
              <a:rPr lang="fr-FR" altLang="en-US" dirty="0" err="1"/>
              <a:t>containing</a:t>
            </a:r>
            <a:r>
              <a:rPr lang="fr-FR" altLang="en-US" dirty="0"/>
              <a:t> version X of the software. The </a:t>
            </a:r>
            <a:r>
              <a:rPr lang="fr-FR" altLang="en-US" dirty="0" err="1"/>
              <a:t>TMs</a:t>
            </a:r>
            <a:r>
              <a:rPr lang="fr-FR" altLang="en-US" dirty="0"/>
              <a:t> must </a:t>
            </a:r>
            <a:r>
              <a:rPr lang="fr-FR" altLang="en-US" dirty="0" err="1"/>
              <a:t>be</a:t>
            </a:r>
            <a:r>
              <a:rPr lang="fr-FR" altLang="en-US" dirty="0"/>
              <a:t> compliant </a:t>
            </a:r>
            <a:r>
              <a:rPr lang="fr-FR" altLang="en-US" dirty="0" err="1"/>
              <a:t>with</a:t>
            </a:r>
            <a:r>
              <a:rPr lang="fr-FR" altLang="en-US" dirty="0"/>
              <a:t> the standard </a:t>
            </a:r>
            <a:r>
              <a:rPr lang="fr-FR" altLang="en-US" dirty="0" err="1"/>
              <a:t>text</a:t>
            </a:r>
            <a:r>
              <a:rPr lang="fr-FR" altLang="en-US" dirty="0"/>
              <a:t>. </a:t>
            </a:r>
            <a:r>
              <a:rPr lang="fr-FR" altLang="en-US" dirty="0" err="1"/>
              <a:t>We</a:t>
            </a:r>
            <a:r>
              <a:rPr lang="fr-FR" altLang="en-US" dirty="0"/>
              <a:t> </a:t>
            </a:r>
            <a:r>
              <a:rPr lang="fr-FR" altLang="en-US" dirty="0" err="1"/>
              <a:t>would</a:t>
            </a:r>
            <a:r>
              <a:rPr lang="fr-FR" altLang="en-US" dirty="0"/>
              <a:t> </a:t>
            </a:r>
            <a:r>
              <a:rPr lang="fr-FR" altLang="en-US" dirty="0" err="1"/>
              <a:t>probably</a:t>
            </a:r>
            <a:r>
              <a:rPr lang="fr-FR" altLang="en-US" dirty="0"/>
              <a:t> </a:t>
            </a:r>
            <a:r>
              <a:rPr lang="fr-FR" altLang="en-US" dirty="0" err="1"/>
              <a:t>wish</a:t>
            </a:r>
            <a:r>
              <a:rPr lang="fr-FR" altLang="en-US" dirty="0"/>
              <a:t> to </a:t>
            </a:r>
            <a:r>
              <a:rPr lang="fr-FR" altLang="en-US" dirty="0" err="1"/>
              <a:t>be</a:t>
            </a:r>
            <a:r>
              <a:rPr lang="fr-FR" altLang="en-US" dirty="0"/>
              <a:t> </a:t>
            </a:r>
            <a:r>
              <a:rPr lang="fr-FR" altLang="en-US" dirty="0" err="1"/>
              <a:t>doing</a:t>
            </a:r>
            <a:r>
              <a:rPr lang="fr-FR" altLang="en-US" dirty="0"/>
              <a:t> a round of </a:t>
            </a:r>
            <a:r>
              <a:rPr lang="fr-FR" altLang="en-US" dirty="0" err="1"/>
              <a:t>verification</a:t>
            </a:r>
            <a:r>
              <a:rPr lang="fr-FR" altLang="en-US" dirty="0"/>
              <a:t> </a:t>
            </a:r>
            <a:r>
              <a:rPr lang="fr-FR" altLang="en-US" dirty="0" err="1"/>
              <a:t>with</a:t>
            </a:r>
            <a:r>
              <a:rPr lang="fr-FR" altLang="en-US" dirty="0"/>
              <a:t> test </a:t>
            </a:r>
            <a:r>
              <a:rPr lang="fr-FR" altLang="en-US" dirty="0" err="1"/>
              <a:t>bitstreams</a:t>
            </a:r>
            <a:r>
              <a:rPr lang="fr-FR" altLang="en-US" dirty="0"/>
              <a:t> </a:t>
            </a:r>
            <a:r>
              <a:rPr lang="fr-FR" altLang="en-US" dirty="0" err="1"/>
              <a:t>too</a:t>
            </a:r>
            <a:endParaRPr lang="fr-FR" altLang="en-US" dirty="0"/>
          </a:p>
          <a:p>
            <a:pPr lvl="2"/>
            <a:endParaRPr lang="en-US" dirty="0"/>
          </a:p>
          <a:p>
            <a:pPr lvl="2"/>
            <a:endParaRPr lang="fr-FR" dirty="0"/>
          </a:p>
          <a:p>
            <a:pPr lvl="1"/>
            <a:endParaRPr lang="fr-FR" dirty="0"/>
          </a:p>
        </p:txBody>
      </p:sp>
    </p:spTree>
    <p:extLst>
      <p:ext uri="{BB962C8B-B14F-4D97-AF65-F5344CB8AC3E}">
        <p14:creationId xmlns:p14="http://schemas.microsoft.com/office/powerpoint/2010/main" val="6064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9972-05F8-4A26-AEF7-1C681F2E8297}"/>
              </a:ext>
            </a:extLst>
          </p:cNvPr>
          <p:cNvSpPr>
            <a:spLocks noGrp="1"/>
          </p:cNvSpPr>
          <p:nvPr>
            <p:ph type="title"/>
          </p:nvPr>
        </p:nvSpPr>
        <p:spPr>
          <a:xfrm>
            <a:off x="838200" y="16193"/>
            <a:ext cx="10515600" cy="1325563"/>
          </a:xfrm>
        </p:spPr>
        <p:txBody>
          <a:bodyPr/>
          <a:lstStyle/>
          <a:p>
            <a:r>
              <a:rPr lang="de-DE" dirty="0"/>
              <a:t>Mandates </a:t>
            </a:r>
            <a:r>
              <a:rPr lang="de-DE" dirty="0" err="1"/>
              <a:t>of</a:t>
            </a:r>
            <a:r>
              <a:rPr lang="de-DE" dirty="0"/>
              <a:t> </a:t>
            </a:r>
            <a:r>
              <a:rPr lang="de-DE" dirty="0" err="1"/>
              <a:t>the</a:t>
            </a:r>
            <a:r>
              <a:rPr lang="de-DE" dirty="0"/>
              <a:t> </a:t>
            </a:r>
            <a:r>
              <a:rPr lang="de-DE" dirty="0" err="1"/>
              <a:t>AhG</a:t>
            </a:r>
            <a:endParaRPr lang="fr-FR" dirty="0"/>
          </a:p>
        </p:txBody>
      </p:sp>
      <p:sp>
        <p:nvSpPr>
          <p:cNvPr id="3" name="Content Placeholder 2">
            <a:extLst>
              <a:ext uri="{FF2B5EF4-FFF2-40B4-BE49-F238E27FC236}">
                <a16:creationId xmlns:a16="http://schemas.microsoft.com/office/drawing/2014/main" id="{EC63FE81-2B54-4405-9CE9-9F056CDA60E9}"/>
              </a:ext>
            </a:extLst>
          </p:cNvPr>
          <p:cNvSpPr>
            <a:spLocks noGrp="1"/>
          </p:cNvSpPr>
          <p:nvPr>
            <p:ph idx="1"/>
          </p:nvPr>
        </p:nvSpPr>
        <p:spPr>
          <a:xfrm>
            <a:off x="740228" y="1133202"/>
            <a:ext cx="10515600" cy="5289452"/>
          </a:xfrm>
        </p:spPr>
        <p:txBody>
          <a:bodyPr>
            <a:normAutofit fontScale="85000" lnSpcReduction="20000"/>
          </a:bodyPr>
          <a:lstStyle/>
          <a:p>
            <a:pPr lvl="0"/>
            <a:r>
              <a:rPr lang="en-US" dirty="0"/>
              <a:t>Improve documentation material for V-PCC and G-PCC</a:t>
            </a:r>
          </a:p>
          <a:p>
            <a:pPr lvl="0"/>
            <a:r>
              <a:rPr lang="en-US" dirty="0"/>
              <a:t>Update the TMs (SW and documentation) during the editing period</a:t>
            </a:r>
          </a:p>
          <a:p>
            <a:pPr lvl="0"/>
            <a:r>
              <a:rPr lang="en-US" dirty="0"/>
              <a:t>Coordinate activities on the V-PCC Reference SW and G-PCC Reference SW</a:t>
            </a:r>
          </a:p>
          <a:p>
            <a:pPr lvl="0"/>
            <a:r>
              <a:rPr lang="en-US" dirty="0"/>
              <a:t>Update the CTC and provide updated anchor points</a:t>
            </a:r>
          </a:p>
          <a:p>
            <a:pPr lvl="0"/>
            <a:r>
              <a:rPr lang="en-US" dirty="0"/>
              <a:t>Conduct the PCC experiments for future enhancements</a:t>
            </a:r>
          </a:p>
          <a:p>
            <a:pPr lvl="0"/>
            <a:r>
              <a:rPr lang="en-US" dirty="0"/>
              <a:t>Solicit contributions on profiles and conformance for V-PCC</a:t>
            </a:r>
          </a:p>
          <a:p>
            <a:pPr lvl="0"/>
            <a:r>
              <a:rPr lang="en-US" dirty="0"/>
              <a:t>Solicit contributions for making the V-PCC framework more generic</a:t>
            </a:r>
          </a:p>
          <a:p>
            <a:pPr lvl="0"/>
            <a:r>
              <a:rPr lang="en-US" dirty="0"/>
              <a:t>Solicit contributions on additional PCC use cases</a:t>
            </a:r>
          </a:p>
          <a:p>
            <a:pPr lvl="0"/>
            <a:r>
              <a:rPr lang="en-US" dirty="0"/>
              <a:t>Solicit contributions on SEI messages for V-PCC and G-PCC</a:t>
            </a:r>
          </a:p>
          <a:p>
            <a:pPr lvl="0"/>
            <a:r>
              <a:rPr lang="en-US" dirty="0"/>
              <a:t>Coordinate scientific and technical dissemination of PCC</a:t>
            </a:r>
          </a:p>
          <a:p>
            <a:pPr lvl="0"/>
            <a:r>
              <a:rPr lang="en-US" dirty="0"/>
              <a:t>Coordinate communications of PCC to fairs, exhibitions, workshops and enrich www.mpeg-pcc.org with relevant information about PCC</a:t>
            </a:r>
          </a:p>
          <a:p>
            <a:pPr lvl="0"/>
            <a:r>
              <a:rPr lang="en-US" dirty="0"/>
              <a:t>Solicit additional data sets for all categories</a:t>
            </a:r>
          </a:p>
          <a:p>
            <a:pPr lvl="0"/>
            <a:r>
              <a:rPr lang="en-US" dirty="0"/>
              <a:t>Solicit contributions to encapsulate V-PCC and G-PCC in scene graph</a:t>
            </a:r>
          </a:p>
          <a:p>
            <a:endParaRPr lang="fr-FR" dirty="0"/>
          </a:p>
        </p:txBody>
      </p:sp>
    </p:spTree>
    <p:extLst>
      <p:ext uri="{BB962C8B-B14F-4D97-AF65-F5344CB8AC3E}">
        <p14:creationId xmlns:p14="http://schemas.microsoft.com/office/powerpoint/2010/main" val="822206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AOB</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a:xfrm>
            <a:off x="838200" y="1253331"/>
            <a:ext cx="10515600" cy="4351338"/>
          </a:xfrm>
        </p:spPr>
        <p:txBody>
          <a:bodyPr/>
          <a:lstStyle/>
          <a:p>
            <a:r>
              <a:rPr lang="en-US" dirty="0" err="1"/>
              <a:t>AhG</a:t>
            </a:r>
            <a:r>
              <a:rPr lang="en-US" dirty="0"/>
              <a:t> meeting arrangement for Brussels:</a:t>
            </a:r>
          </a:p>
          <a:p>
            <a:pPr lvl="1"/>
            <a:r>
              <a:rPr lang="en-US" dirty="0"/>
              <a:t>Saturday is for V-PCC editors team</a:t>
            </a:r>
          </a:p>
          <a:p>
            <a:pPr lvl="1"/>
            <a:r>
              <a:rPr lang="en-US" dirty="0"/>
              <a:t>Sunday we start with G-PCC and then we cover V-PCC</a:t>
            </a:r>
          </a:p>
          <a:p>
            <a:pPr lvl="1"/>
            <a:r>
              <a:rPr lang="en-US" dirty="0"/>
              <a:t>G-PCC editors meeting will be on Saturday after MPEG#129</a:t>
            </a:r>
          </a:p>
        </p:txBody>
      </p:sp>
    </p:spTree>
    <p:extLst>
      <p:ext uri="{BB962C8B-B14F-4D97-AF65-F5344CB8AC3E}">
        <p14:creationId xmlns:p14="http://schemas.microsoft.com/office/powerpoint/2010/main" val="273984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A7828E70-A653-4BBA-8E62-49B2099B6787}"/>
              </a:ext>
            </a:extLst>
          </p:cNvPr>
          <p:cNvSpPr txBox="1">
            <a:spLocks/>
          </p:cNvSpPr>
          <p:nvPr/>
        </p:nvSpPr>
        <p:spPr>
          <a:xfrm>
            <a:off x="891985" y="1335141"/>
            <a:ext cx="10515600" cy="24939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2200" dirty="0"/>
              <a:t>Welcome</a:t>
            </a:r>
            <a:endParaRPr lang="de-DE" sz="2200" dirty="0"/>
          </a:p>
          <a:p>
            <a:pPr lvl="0"/>
            <a:r>
              <a:rPr lang="en-US" sz="2200" dirty="0"/>
              <a:t>Review of the agenda</a:t>
            </a:r>
          </a:p>
          <a:p>
            <a:r>
              <a:rPr lang="fr-FR" sz="2200" dirty="0" err="1"/>
              <a:t>Status</a:t>
            </a:r>
            <a:r>
              <a:rPr lang="fr-FR" sz="2200" dirty="0"/>
              <a:t> of mandates of MPEG#128</a:t>
            </a:r>
          </a:p>
          <a:p>
            <a:pPr lvl="0"/>
            <a:r>
              <a:rPr lang="en-US" sz="2200" dirty="0"/>
              <a:t>AOB</a:t>
            </a:r>
            <a:endParaRPr lang="de-DE" sz="2200" dirty="0"/>
          </a:p>
          <a:p>
            <a:pPr marL="342900" indent="-342900">
              <a:buFont typeface="+mj-lt"/>
              <a:buAutoNum type="arabicPeriod"/>
            </a:pPr>
            <a:endParaRPr lang="de-DE" sz="1400" dirty="0"/>
          </a:p>
          <a:p>
            <a:pPr marL="0" indent="0">
              <a:buFont typeface="Arial" panose="020B0604020202020204" pitchFamily="34" charset="0"/>
              <a:buNone/>
            </a:pPr>
            <a:endParaRPr lang="en-US" sz="1400" dirty="0"/>
          </a:p>
          <a:p>
            <a:pPr marL="0" indent="0">
              <a:buFont typeface="Arial" panose="020B0604020202020204" pitchFamily="34" charset="0"/>
              <a:buNone/>
            </a:pPr>
            <a:endParaRPr lang="en-US" dirty="0"/>
          </a:p>
        </p:txBody>
      </p:sp>
      <p:sp>
        <p:nvSpPr>
          <p:cNvPr id="9" name="Title 8">
            <a:extLst>
              <a:ext uri="{FF2B5EF4-FFF2-40B4-BE49-F238E27FC236}">
                <a16:creationId xmlns:a16="http://schemas.microsoft.com/office/drawing/2014/main" id="{F15DE24D-1CE6-43A0-AC4B-BFD77F6460B7}"/>
              </a:ext>
            </a:extLst>
          </p:cNvPr>
          <p:cNvSpPr>
            <a:spLocks noGrp="1"/>
          </p:cNvSpPr>
          <p:nvPr>
            <p:ph type="title"/>
          </p:nvPr>
        </p:nvSpPr>
        <p:spPr>
          <a:xfrm>
            <a:off x="838200" y="9578"/>
            <a:ext cx="10515600" cy="1325563"/>
          </a:xfrm>
        </p:spPr>
        <p:txBody>
          <a:bodyPr/>
          <a:lstStyle/>
          <a:p>
            <a:r>
              <a:rPr lang="de-DE" dirty="0"/>
              <a:t>Agenda Call#30</a:t>
            </a:r>
          </a:p>
        </p:txBody>
      </p:sp>
    </p:spTree>
    <p:extLst>
      <p:ext uri="{BB962C8B-B14F-4D97-AF65-F5344CB8AC3E}">
        <p14:creationId xmlns:p14="http://schemas.microsoft.com/office/powerpoint/2010/main" val="1283663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7750-AA73-4D79-8FA5-FA17E2B8421C}"/>
              </a:ext>
            </a:extLst>
          </p:cNvPr>
          <p:cNvSpPr>
            <a:spLocks noGrp="1"/>
          </p:cNvSpPr>
          <p:nvPr>
            <p:ph type="title"/>
          </p:nvPr>
        </p:nvSpPr>
        <p:spPr>
          <a:xfrm>
            <a:off x="425903" y="18255"/>
            <a:ext cx="11340193" cy="1386002"/>
          </a:xfrm>
        </p:spPr>
        <p:txBody>
          <a:bodyPr>
            <a:normAutofit/>
          </a:bodyPr>
          <a:lstStyle/>
          <a:p>
            <a:r>
              <a:rPr lang="en-US" dirty="0"/>
              <a:t>Update the CTC and provide updated anchor points</a:t>
            </a:r>
            <a:endParaRPr lang="de-DE" dirty="0"/>
          </a:p>
        </p:txBody>
      </p:sp>
      <p:sp>
        <p:nvSpPr>
          <p:cNvPr id="3" name="Content Placeholder 2">
            <a:extLst>
              <a:ext uri="{FF2B5EF4-FFF2-40B4-BE49-F238E27FC236}">
                <a16:creationId xmlns:a16="http://schemas.microsoft.com/office/drawing/2014/main" id="{00C1F438-AA2F-4013-BB6B-5456E7AD3B1F}"/>
              </a:ext>
            </a:extLst>
          </p:cNvPr>
          <p:cNvSpPr>
            <a:spLocks noGrp="1"/>
          </p:cNvSpPr>
          <p:nvPr>
            <p:ph idx="1"/>
          </p:nvPr>
        </p:nvSpPr>
        <p:spPr>
          <a:xfrm>
            <a:off x="838200" y="1825625"/>
            <a:ext cx="10515600" cy="3857723"/>
          </a:xfrm>
        </p:spPr>
        <p:txBody>
          <a:bodyPr>
            <a:normAutofit/>
          </a:bodyPr>
          <a:lstStyle/>
          <a:p>
            <a:r>
              <a:rPr lang="en-US" sz="2000" dirty="0"/>
              <a:t>Common Test Conditions for PCC: </a:t>
            </a:r>
            <a:r>
              <a:rPr lang="en-US" sz="2000" dirty="0">
                <a:highlight>
                  <a:srgbClr val="FF0000"/>
                </a:highlight>
              </a:rPr>
              <a:t>w18883</a:t>
            </a:r>
            <a:r>
              <a:rPr lang="en-US" sz="2000" dirty="0"/>
              <a:t> (WORD document and both templates) (10-25, David): No substantial changes for TMC2, minor changes for TMC3, templates are not changed. New participants have difficulties to find test sequences, this should be simplified. David will send document first to the reflector before uploading</a:t>
            </a:r>
          </a:p>
          <a:p>
            <a:r>
              <a:rPr lang="en-US" sz="2000" dirty="0"/>
              <a:t>V-PCC performance evaluation and anchor results: </a:t>
            </a:r>
            <a:r>
              <a:rPr lang="en-US" sz="2000" dirty="0">
                <a:highlight>
                  <a:srgbClr val="FF0000"/>
                </a:highlight>
              </a:rPr>
              <a:t>w18886</a:t>
            </a:r>
            <a:r>
              <a:rPr lang="en-US" sz="2000" dirty="0"/>
              <a:t> (11-15, Julien): New date is 13th December</a:t>
            </a:r>
          </a:p>
          <a:p>
            <a:r>
              <a:rPr lang="en-US" sz="2000" dirty="0"/>
              <a:t>V-PCC Test Model V8: </a:t>
            </a:r>
            <a:r>
              <a:rPr lang="en-US" sz="2000" dirty="0">
                <a:highlight>
                  <a:srgbClr val="FF0000"/>
                </a:highlight>
              </a:rPr>
              <a:t>w18884</a:t>
            </a:r>
            <a:r>
              <a:rPr lang="en-US" sz="2000" dirty="0"/>
              <a:t> (11-15, Julien): New date is 13th December</a:t>
            </a:r>
          </a:p>
          <a:p>
            <a:r>
              <a:rPr lang="en-US" sz="2000" dirty="0"/>
              <a:t>G-PCC performance evaluation and anchor results: </a:t>
            </a:r>
            <a:r>
              <a:rPr lang="en-US" sz="2000" dirty="0">
                <a:highlight>
                  <a:srgbClr val="00FF00"/>
                </a:highlight>
              </a:rPr>
              <a:t>w18885</a:t>
            </a:r>
            <a:r>
              <a:rPr lang="en-US" sz="2000" dirty="0"/>
              <a:t> (11-01, David): Sent to reflector on 20</a:t>
            </a:r>
            <a:r>
              <a:rPr lang="en-US" sz="2000" baseline="30000" dirty="0"/>
              <a:t>th</a:t>
            </a:r>
            <a:r>
              <a:rPr lang="en-US" sz="2000" dirty="0"/>
              <a:t> November</a:t>
            </a:r>
          </a:p>
          <a:p>
            <a:r>
              <a:rPr lang="en-US" sz="2000" dirty="0"/>
              <a:t>G-PCC Test Model v8: </a:t>
            </a:r>
            <a:r>
              <a:rPr lang="en-US" sz="2000" dirty="0">
                <a:highlight>
                  <a:srgbClr val="00FF00"/>
                </a:highlight>
              </a:rPr>
              <a:t>w18882</a:t>
            </a:r>
            <a:r>
              <a:rPr lang="en-US" sz="2000" dirty="0"/>
              <a:t> (11-01, David): Sent to reflector on 20</a:t>
            </a:r>
            <a:r>
              <a:rPr lang="en-US" sz="2000" baseline="30000" dirty="0"/>
              <a:t>th</a:t>
            </a:r>
            <a:r>
              <a:rPr lang="en-US" sz="2000" dirty="0"/>
              <a:t> November</a:t>
            </a:r>
          </a:p>
        </p:txBody>
      </p:sp>
    </p:spTree>
    <p:extLst>
      <p:ext uri="{BB962C8B-B14F-4D97-AF65-F5344CB8AC3E}">
        <p14:creationId xmlns:p14="http://schemas.microsoft.com/office/powerpoint/2010/main" val="73062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772886" y="18255"/>
            <a:ext cx="10515600" cy="1325563"/>
          </a:xfrm>
        </p:spPr>
        <p:txBody>
          <a:bodyPr/>
          <a:lstStyle/>
          <a:p>
            <a:r>
              <a:rPr lang="en-US" dirty="0"/>
              <a:t>Update the TMs – TMC2</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a:xfrm>
            <a:off x="838200" y="1825625"/>
            <a:ext cx="10515600" cy="3342368"/>
          </a:xfrm>
        </p:spPr>
        <p:txBody>
          <a:bodyPr>
            <a:normAutofit fontScale="70000" lnSpcReduction="20000"/>
          </a:bodyPr>
          <a:lstStyle/>
          <a:p>
            <a:r>
              <a:rPr lang="en-US" dirty="0"/>
              <a:t>SW releases:</a:t>
            </a:r>
          </a:p>
          <a:p>
            <a:pPr lvl="1"/>
            <a:r>
              <a:rPr lang="en-US" dirty="0"/>
              <a:t>Julien is still working with integration team. There are new functionalities and new configurations</a:t>
            </a:r>
          </a:p>
          <a:p>
            <a:pPr lvl="1"/>
            <a:r>
              <a:rPr lang="en-US" dirty="0"/>
              <a:t>Rajan says that V7.2 integrates all adoptions from the last meeting. Could this be used for running CEs in case that V8.0 is further delayed ?</a:t>
            </a:r>
          </a:p>
          <a:p>
            <a:pPr lvl="1"/>
            <a:r>
              <a:rPr lang="en-US" dirty="0"/>
              <a:t>Julien confirms that plan is to deliver mid next week V8.0 and the anchors by the end of next week. Version is not fully complete for DIS (meaning not all configurations have been tested), but all CTC conditions will work in that version</a:t>
            </a:r>
          </a:p>
          <a:p>
            <a:pPr lvl="2"/>
            <a:r>
              <a:rPr lang="en-US" dirty="0"/>
              <a:t>Ali lists a number of points that need more work, such as not all SEI implemented</a:t>
            </a:r>
          </a:p>
          <a:p>
            <a:pPr lvl="1"/>
            <a:r>
              <a:rPr lang="en-US" dirty="0"/>
              <a:t>If the schedule will change for whatever reason, we will discuss over the reflector if V7.2 can be the working version</a:t>
            </a:r>
          </a:p>
          <a:p>
            <a:pPr lvl="1"/>
            <a:r>
              <a:rPr lang="en-US" dirty="0"/>
              <a:t>Second version will have all functionalities and it will be delivered during the MPEG meeting</a:t>
            </a:r>
          </a:p>
          <a:p>
            <a:pPr lvl="1"/>
            <a:endParaRPr lang="en-US" dirty="0"/>
          </a:p>
          <a:p>
            <a:r>
              <a:rPr lang="en-US" dirty="0"/>
              <a:t>V-PCC Codec description (Vlad): w18892 (12-06): Document has been posted to the reflector, no comments so far. We agreed to 13</a:t>
            </a:r>
            <a:r>
              <a:rPr lang="en-US" baseline="30000" dirty="0"/>
              <a:t>th</a:t>
            </a:r>
            <a:r>
              <a:rPr lang="en-US" dirty="0"/>
              <a:t> December as deadline for upload</a:t>
            </a:r>
          </a:p>
          <a:p>
            <a:pPr lvl="1"/>
            <a:endParaRPr lang="en-US" dirty="0"/>
          </a:p>
          <a:p>
            <a:endParaRPr lang="de-DE" dirty="0"/>
          </a:p>
        </p:txBody>
      </p:sp>
    </p:spTree>
    <p:extLst>
      <p:ext uri="{BB962C8B-B14F-4D97-AF65-F5344CB8AC3E}">
        <p14:creationId xmlns:p14="http://schemas.microsoft.com/office/powerpoint/2010/main" val="86728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838200" y="18255"/>
            <a:ext cx="10515600" cy="1325563"/>
          </a:xfrm>
        </p:spPr>
        <p:txBody>
          <a:bodyPr/>
          <a:lstStyle/>
          <a:p>
            <a:r>
              <a:rPr lang="en-US" dirty="0"/>
              <a:t>Update the TMs – TMC13</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a:xfrm>
            <a:off x="756557" y="1343818"/>
            <a:ext cx="10515600" cy="4351338"/>
          </a:xfrm>
        </p:spPr>
        <p:txBody>
          <a:bodyPr>
            <a:normAutofit/>
          </a:bodyPr>
          <a:lstStyle/>
          <a:p>
            <a:r>
              <a:rPr lang="en-US" dirty="0"/>
              <a:t>SW releases:</a:t>
            </a:r>
          </a:p>
          <a:p>
            <a:pPr lvl="1"/>
            <a:r>
              <a:rPr lang="en-US" dirty="0"/>
              <a:t>David reports that RC has been released on 20th November. This time there are extensive release notes, which David urges to read to save time</a:t>
            </a:r>
          </a:p>
          <a:p>
            <a:pPr lvl="1"/>
            <a:r>
              <a:rPr lang="en-US" dirty="0"/>
              <a:t>A couple of bugs have been found, but they don‘t affect the CTC conditions</a:t>
            </a:r>
          </a:p>
          <a:p>
            <a:pPr lvl="2"/>
            <a:r>
              <a:rPr lang="en-US" dirty="0"/>
              <a:t>Scalable lifting is affected. Pb will be solved in V8.0</a:t>
            </a:r>
          </a:p>
          <a:p>
            <a:pPr lvl="2"/>
            <a:r>
              <a:rPr lang="en-US" dirty="0"/>
              <a:t>Bug fix for geometry scaling. Will be solved in V8.0</a:t>
            </a:r>
          </a:p>
          <a:p>
            <a:pPr lvl="2"/>
            <a:r>
              <a:rPr lang="en-US" dirty="0"/>
              <a:t>…</a:t>
            </a:r>
          </a:p>
          <a:p>
            <a:r>
              <a:rPr lang="en-US" dirty="0"/>
              <a:t>G-PCC codec description: w18891 (12-13, </a:t>
            </a:r>
            <a:r>
              <a:rPr lang="en-US" dirty="0" err="1"/>
              <a:t>Toshiyasu</a:t>
            </a:r>
            <a:r>
              <a:rPr lang="en-US" dirty="0"/>
              <a:t>) </a:t>
            </a:r>
          </a:p>
          <a:p>
            <a:endParaRPr lang="en-US" dirty="0"/>
          </a:p>
        </p:txBody>
      </p:sp>
    </p:spTree>
    <p:extLst>
      <p:ext uri="{BB962C8B-B14F-4D97-AF65-F5344CB8AC3E}">
        <p14:creationId xmlns:p14="http://schemas.microsoft.com/office/powerpoint/2010/main" val="340804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031CA-8CEC-459C-B74D-5CB1D218FB32}"/>
              </a:ext>
            </a:extLst>
          </p:cNvPr>
          <p:cNvSpPr>
            <a:spLocks noGrp="1"/>
          </p:cNvSpPr>
          <p:nvPr>
            <p:ph type="title"/>
          </p:nvPr>
        </p:nvSpPr>
        <p:spPr>
          <a:xfrm>
            <a:off x="838200" y="200918"/>
            <a:ext cx="10515600" cy="969624"/>
          </a:xfrm>
        </p:spPr>
        <p:txBody>
          <a:bodyPr>
            <a:normAutofit fontScale="90000"/>
          </a:bodyPr>
          <a:lstStyle/>
          <a:p>
            <a:r>
              <a:rPr lang="de-DE" dirty="0"/>
              <a:t>Conduct </a:t>
            </a:r>
            <a:r>
              <a:rPr lang="de-DE" dirty="0" err="1"/>
              <a:t>the</a:t>
            </a:r>
            <a:r>
              <a:rPr lang="de-DE" dirty="0"/>
              <a:t> PCC Experiments </a:t>
            </a:r>
            <a:r>
              <a:rPr lang="de-DE" dirty="0" err="1"/>
              <a:t>for</a:t>
            </a:r>
            <a:r>
              <a:rPr lang="de-DE" dirty="0"/>
              <a:t> Future Enhancements – TMC2</a:t>
            </a:r>
          </a:p>
        </p:txBody>
      </p:sp>
      <p:sp>
        <p:nvSpPr>
          <p:cNvPr id="3" name="Content Placeholder 2">
            <a:extLst>
              <a:ext uri="{FF2B5EF4-FFF2-40B4-BE49-F238E27FC236}">
                <a16:creationId xmlns:a16="http://schemas.microsoft.com/office/drawing/2014/main" id="{F0498D70-1C82-495E-B25B-7CB3E2F8DA5D}"/>
              </a:ext>
            </a:extLst>
          </p:cNvPr>
          <p:cNvSpPr>
            <a:spLocks noGrp="1"/>
          </p:cNvSpPr>
          <p:nvPr>
            <p:ph idx="1"/>
          </p:nvPr>
        </p:nvSpPr>
        <p:spPr>
          <a:xfrm>
            <a:off x="838200" y="1539874"/>
            <a:ext cx="10515600" cy="4705804"/>
          </a:xfrm>
        </p:spPr>
        <p:txBody>
          <a:bodyPr>
            <a:normAutofit fontScale="92500" lnSpcReduction="10000"/>
          </a:bodyPr>
          <a:lstStyle/>
          <a:p>
            <a:r>
              <a:rPr lang="en-US" dirty="0"/>
              <a:t>CE4FE 0.2 on content (Ohji): </a:t>
            </a:r>
            <a:r>
              <a:rPr lang="en-US" dirty="0">
                <a:highlight>
                  <a:srgbClr val="00FF00"/>
                </a:highlight>
              </a:rPr>
              <a:t>w18890</a:t>
            </a:r>
          </a:p>
          <a:p>
            <a:r>
              <a:rPr lang="en-US" dirty="0"/>
              <a:t>EE4FE 2.6 mesh coding with V-PCC (10-25, Madhukar): </a:t>
            </a:r>
            <a:r>
              <a:rPr lang="en-US" dirty="0">
                <a:highlight>
                  <a:srgbClr val="FF0000"/>
                </a:highlight>
              </a:rPr>
              <a:t>w18899</a:t>
            </a:r>
            <a:r>
              <a:rPr lang="en-US" dirty="0"/>
              <a:t>: On reflector. Deadline for comments is December 6</a:t>
            </a:r>
            <a:r>
              <a:rPr lang="en-US" baseline="30000" dirty="0"/>
              <a:t>th</a:t>
            </a:r>
            <a:r>
              <a:rPr lang="en-US" dirty="0"/>
              <a:t> </a:t>
            </a:r>
          </a:p>
          <a:p>
            <a:r>
              <a:rPr lang="en-US" dirty="0"/>
              <a:t>VE4FE 2.5 Color smoothing (10-25, Rajan): </a:t>
            </a:r>
            <a:r>
              <a:rPr lang="en-US" dirty="0">
                <a:highlight>
                  <a:srgbClr val="00FF00"/>
                </a:highlight>
              </a:rPr>
              <a:t>w18907</a:t>
            </a:r>
            <a:r>
              <a:rPr lang="en-US" dirty="0"/>
              <a:t>: Draft has been circulated two weeks ago. Document has now been sent to Christian. Documents on the public site appear sometimes with a delay. Results already released to reflector and confirmed. Ready to be integrated</a:t>
            </a:r>
          </a:p>
          <a:p>
            <a:r>
              <a:rPr lang="en-US" dirty="0"/>
              <a:t>CE4FE 2.28 on Designing Conformance Units and SEI message (including tile partitions) (10-25, Alexis): </a:t>
            </a:r>
            <a:r>
              <a:rPr lang="en-US" dirty="0">
                <a:highlight>
                  <a:srgbClr val="FF0000"/>
                </a:highlight>
              </a:rPr>
              <a:t>w18938</a:t>
            </a:r>
            <a:r>
              <a:rPr lang="en-US" dirty="0"/>
              <a:t>: Will be ready by Friday this week</a:t>
            </a:r>
          </a:p>
          <a:p>
            <a:r>
              <a:rPr lang="en-US" dirty="0"/>
              <a:t>CE4FE 2.30 on patch information </a:t>
            </a:r>
            <a:r>
              <a:rPr lang="en-US" dirty="0" err="1"/>
              <a:t>signalling</a:t>
            </a:r>
            <a:r>
              <a:rPr lang="en-US" dirty="0"/>
              <a:t> (10-25, Jungsun): </a:t>
            </a:r>
            <a:r>
              <a:rPr lang="en-US" dirty="0">
                <a:highlight>
                  <a:srgbClr val="FF0000"/>
                </a:highlight>
              </a:rPr>
              <a:t>w18940</a:t>
            </a:r>
            <a:r>
              <a:rPr lang="en-US" dirty="0"/>
              <a:t> Shared description over reflector. Document could become available on Friday this week. Vlad would like to have a bit more discussion</a:t>
            </a:r>
          </a:p>
        </p:txBody>
      </p:sp>
    </p:spTree>
    <p:extLst>
      <p:ext uri="{BB962C8B-B14F-4D97-AF65-F5344CB8AC3E}">
        <p14:creationId xmlns:p14="http://schemas.microsoft.com/office/powerpoint/2010/main" val="361641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AA18-838D-4792-8C1E-5ADC05BDF076}"/>
              </a:ext>
            </a:extLst>
          </p:cNvPr>
          <p:cNvSpPr>
            <a:spLocks noGrp="1"/>
          </p:cNvSpPr>
          <p:nvPr>
            <p:ph type="title"/>
          </p:nvPr>
        </p:nvSpPr>
        <p:spPr>
          <a:xfrm>
            <a:off x="838200" y="168568"/>
            <a:ext cx="10515600" cy="822666"/>
          </a:xfrm>
        </p:spPr>
        <p:txBody>
          <a:bodyPr>
            <a:normAutofit fontScale="90000"/>
          </a:bodyPr>
          <a:lstStyle/>
          <a:p>
            <a:r>
              <a:rPr lang="de-DE" dirty="0"/>
              <a:t>Conduct </a:t>
            </a:r>
            <a:r>
              <a:rPr lang="de-DE" dirty="0" err="1"/>
              <a:t>the</a:t>
            </a:r>
            <a:r>
              <a:rPr lang="de-DE" dirty="0"/>
              <a:t> PCC Experiments </a:t>
            </a:r>
            <a:r>
              <a:rPr lang="de-DE" dirty="0" err="1"/>
              <a:t>for</a:t>
            </a:r>
            <a:r>
              <a:rPr lang="de-DE" dirty="0"/>
              <a:t> Future Enhancements– TMC13</a:t>
            </a:r>
          </a:p>
        </p:txBody>
      </p:sp>
      <p:sp>
        <p:nvSpPr>
          <p:cNvPr id="3" name="Content Placeholder 2">
            <a:extLst>
              <a:ext uri="{FF2B5EF4-FFF2-40B4-BE49-F238E27FC236}">
                <a16:creationId xmlns:a16="http://schemas.microsoft.com/office/drawing/2014/main" id="{5CFA1F35-27EC-4FAA-A940-2DD12FAE54FC}"/>
              </a:ext>
            </a:extLst>
          </p:cNvPr>
          <p:cNvSpPr>
            <a:spLocks noGrp="1"/>
          </p:cNvSpPr>
          <p:nvPr>
            <p:ph idx="1"/>
          </p:nvPr>
        </p:nvSpPr>
        <p:spPr>
          <a:xfrm>
            <a:off x="561061" y="1217329"/>
            <a:ext cx="10515600" cy="4983390"/>
          </a:xfrm>
        </p:spPr>
        <p:txBody>
          <a:bodyPr>
            <a:normAutofit fontScale="85000" lnSpcReduction="20000"/>
          </a:bodyPr>
          <a:lstStyle/>
          <a:p>
            <a:r>
              <a:rPr lang="en-US" dirty="0"/>
              <a:t>CE4FE 13.15 on </a:t>
            </a:r>
            <a:r>
              <a:rPr lang="en-US" dirty="0" err="1"/>
              <a:t>LoD</a:t>
            </a:r>
            <a:r>
              <a:rPr lang="en-US" dirty="0"/>
              <a:t> generation for spatial scalability (Satoru): </a:t>
            </a:r>
            <a:r>
              <a:rPr lang="en-US" dirty="0">
                <a:highlight>
                  <a:srgbClr val="00FF00"/>
                </a:highlight>
              </a:rPr>
              <a:t>w18893</a:t>
            </a:r>
          </a:p>
          <a:p>
            <a:r>
              <a:rPr lang="en-US" dirty="0"/>
              <a:t>EE4FE 13.2 on inter-prediction for attributes coding (</a:t>
            </a:r>
            <a:r>
              <a:rPr lang="en-US" dirty="0" err="1"/>
              <a:t>Sehoon</a:t>
            </a:r>
            <a:r>
              <a:rPr lang="en-US" dirty="0"/>
              <a:t>, 10-25): </a:t>
            </a:r>
            <a:r>
              <a:rPr lang="en-US" dirty="0">
                <a:highlight>
                  <a:srgbClr val="00FF00"/>
                </a:highlight>
              </a:rPr>
              <a:t>w18896</a:t>
            </a:r>
            <a:r>
              <a:rPr lang="en-US" dirty="0"/>
              <a:t>: Document was in container, now </a:t>
            </a:r>
            <a:r>
              <a:rPr lang="en-US" dirty="0" err="1"/>
              <a:t>Sehoon</a:t>
            </a:r>
            <a:r>
              <a:rPr lang="en-US" dirty="0"/>
              <a:t> sent it to Christian</a:t>
            </a:r>
          </a:p>
          <a:p>
            <a:r>
              <a:rPr lang="en-US" dirty="0"/>
              <a:t>EE4FE 13.3 on SNR scalability for Lifting (</a:t>
            </a:r>
            <a:r>
              <a:rPr lang="en-US" dirty="0" err="1"/>
              <a:t>Sehoon</a:t>
            </a:r>
            <a:r>
              <a:rPr lang="en-US" dirty="0"/>
              <a:t>, 10-25): </a:t>
            </a:r>
            <a:r>
              <a:rPr lang="en-US" dirty="0">
                <a:highlight>
                  <a:srgbClr val="00FF00"/>
                </a:highlight>
              </a:rPr>
              <a:t>w18897</a:t>
            </a:r>
            <a:r>
              <a:rPr lang="en-US" dirty="0"/>
              <a:t>: Document was in container, now </a:t>
            </a:r>
            <a:r>
              <a:rPr lang="en-US" dirty="0" err="1"/>
              <a:t>Sehoon</a:t>
            </a:r>
            <a:r>
              <a:rPr lang="en-US" dirty="0"/>
              <a:t> sent it to Christian</a:t>
            </a:r>
          </a:p>
          <a:p>
            <a:r>
              <a:rPr lang="en-US" dirty="0"/>
              <a:t>CE4FE 13.22 Improvements on tree-based geometry coding (Sebastien, 10-25): </a:t>
            </a:r>
            <a:r>
              <a:rPr lang="en-US" dirty="0">
                <a:highlight>
                  <a:srgbClr val="00FF00"/>
                </a:highlight>
              </a:rPr>
              <a:t>w18902</a:t>
            </a:r>
          </a:p>
          <a:p>
            <a:r>
              <a:rPr lang="en-US" dirty="0"/>
              <a:t>CE4FE 13.24 on Color Space (</a:t>
            </a:r>
            <a:r>
              <a:rPr lang="en-US" dirty="0" err="1"/>
              <a:t>Sehoon</a:t>
            </a:r>
            <a:r>
              <a:rPr lang="en-US" dirty="0"/>
              <a:t>, 10-25): </a:t>
            </a:r>
            <a:r>
              <a:rPr lang="en-US" dirty="0">
                <a:highlight>
                  <a:srgbClr val="00FF00"/>
                </a:highlight>
              </a:rPr>
              <a:t>w18903</a:t>
            </a:r>
            <a:r>
              <a:rPr lang="en-US" dirty="0"/>
              <a:t>: Document was in container, now </a:t>
            </a:r>
            <a:r>
              <a:rPr lang="en-US" dirty="0" err="1"/>
              <a:t>Sehoon</a:t>
            </a:r>
            <a:r>
              <a:rPr lang="en-US" dirty="0"/>
              <a:t> sent it to Christian</a:t>
            </a:r>
          </a:p>
          <a:p>
            <a:r>
              <a:rPr lang="en-US" dirty="0"/>
              <a:t>EE4FE 13.5 on Region-wise Quantization Control on Attribute Coding (Dean Han, 10-25): </a:t>
            </a:r>
            <a:r>
              <a:rPr lang="en-US" dirty="0">
                <a:highlight>
                  <a:srgbClr val="00FF00"/>
                </a:highlight>
              </a:rPr>
              <a:t>w18904</a:t>
            </a:r>
          </a:p>
          <a:p>
            <a:r>
              <a:rPr lang="fr-FR" dirty="0"/>
              <a:t>CE4FE 13.6 </a:t>
            </a:r>
            <a:r>
              <a:rPr lang="fr-FR" dirty="0" err="1"/>
              <a:t>Attribute</a:t>
            </a:r>
            <a:r>
              <a:rPr lang="fr-FR" dirty="0"/>
              <a:t> LOD </a:t>
            </a:r>
            <a:r>
              <a:rPr lang="fr-FR" dirty="0" err="1"/>
              <a:t>generation</a:t>
            </a:r>
            <a:r>
              <a:rPr lang="fr-FR" dirty="0"/>
              <a:t> (David, 10-25): </a:t>
            </a:r>
            <a:r>
              <a:rPr lang="fr-FR" dirty="0">
                <a:highlight>
                  <a:srgbClr val="00FF00"/>
                </a:highlight>
              </a:rPr>
              <a:t>w18905</a:t>
            </a:r>
            <a:r>
              <a:rPr lang="fr-FR" dirty="0"/>
              <a:t>:  Document </a:t>
            </a:r>
            <a:r>
              <a:rPr lang="fr-FR" dirty="0" err="1"/>
              <a:t>was</a:t>
            </a:r>
            <a:r>
              <a:rPr lang="fr-FR" dirty="0"/>
              <a:t> sent to the mailing </a:t>
            </a:r>
            <a:r>
              <a:rPr lang="fr-FR" dirty="0" err="1"/>
              <a:t>list</a:t>
            </a:r>
            <a:r>
              <a:rPr lang="fr-FR" dirty="0"/>
              <a:t> and </a:t>
            </a:r>
            <a:r>
              <a:rPr lang="fr-FR" dirty="0" err="1"/>
              <a:t>uploaded</a:t>
            </a:r>
            <a:r>
              <a:rPr lang="fr-FR" dirty="0"/>
              <a:t> to the container in </a:t>
            </a:r>
            <a:r>
              <a:rPr lang="fr-FR" dirty="0" err="1"/>
              <a:t>October</a:t>
            </a:r>
            <a:r>
              <a:rPr lang="fr-FR" dirty="0"/>
              <a:t>.</a:t>
            </a:r>
          </a:p>
          <a:p>
            <a:r>
              <a:rPr lang="en-US" dirty="0"/>
              <a:t>EE4FE 13.7 </a:t>
            </a:r>
            <a:r>
              <a:rPr lang="en-US" dirty="0" err="1"/>
              <a:t>Interchannel</a:t>
            </a:r>
            <a:r>
              <a:rPr lang="en-US" dirty="0"/>
              <a:t> prediction for near lossless coding (</a:t>
            </a:r>
            <a:r>
              <a:rPr lang="en-US" dirty="0" err="1"/>
              <a:t>Sehoon</a:t>
            </a:r>
            <a:r>
              <a:rPr lang="en-US" dirty="0"/>
              <a:t>, 10-25): </a:t>
            </a:r>
            <a:r>
              <a:rPr lang="en-US" dirty="0">
                <a:highlight>
                  <a:srgbClr val="00FF00"/>
                </a:highlight>
              </a:rPr>
              <a:t>w18906</a:t>
            </a:r>
            <a:r>
              <a:rPr lang="en-US" dirty="0"/>
              <a:t>: Document was in container, now </a:t>
            </a:r>
            <a:r>
              <a:rPr lang="en-US" dirty="0" err="1"/>
              <a:t>Sehoon</a:t>
            </a:r>
            <a:r>
              <a:rPr lang="en-US" dirty="0"/>
              <a:t> sent it to Christian</a:t>
            </a:r>
          </a:p>
          <a:p>
            <a:endParaRPr lang="en-US" dirty="0">
              <a:highlight>
                <a:srgbClr val="FF0000"/>
              </a:highlight>
            </a:endParaRPr>
          </a:p>
          <a:p>
            <a:endParaRPr lang="fr-FR" dirty="0">
              <a:highlight>
                <a:srgbClr val="00FF00"/>
              </a:highlight>
            </a:endParaRPr>
          </a:p>
          <a:p>
            <a:endParaRPr lang="en-US" dirty="0">
              <a:highlight>
                <a:srgbClr val="00FF00"/>
              </a:highlight>
            </a:endParaRPr>
          </a:p>
          <a:p>
            <a:endParaRPr lang="en-US" dirty="0">
              <a:solidFill>
                <a:srgbClr val="FF0000"/>
              </a:solidFill>
            </a:endParaRPr>
          </a:p>
        </p:txBody>
      </p:sp>
    </p:spTree>
    <p:extLst>
      <p:ext uri="{BB962C8B-B14F-4D97-AF65-F5344CB8AC3E}">
        <p14:creationId xmlns:p14="http://schemas.microsoft.com/office/powerpoint/2010/main" val="77937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52462-A2E3-4B18-8E53-1E3A0E2E2F28}"/>
              </a:ext>
            </a:extLst>
          </p:cNvPr>
          <p:cNvSpPr>
            <a:spLocks noGrp="1"/>
          </p:cNvSpPr>
          <p:nvPr>
            <p:ph type="title"/>
          </p:nvPr>
        </p:nvSpPr>
        <p:spPr>
          <a:xfrm>
            <a:off x="781050" y="93411"/>
            <a:ext cx="10515600" cy="1010445"/>
          </a:xfrm>
        </p:spPr>
        <p:txBody>
          <a:bodyPr>
            <a:normAutofit fontScale="90000"/>
          </a:bodyPr>
          <a:lstStyle/>
          <a:p>
            <a:r>
              <a:rPr lang="de-DE" dirty="0"/>
              <a:t>Conduct </a:t>
            </a:r>
            <a:r>
              <a:rPr lang="de-DE" dirty="0" err="1"/>
              <a:t>the</a:t>
            </a:r>
            <a:r>
              <a:rPr lang="de-DE" dirty="0"/>
              <a:t> PCC Experiments </a:t>
            </a:r>
            <a:r>
              <a:rPr lang="de-DE" dirty="0" err="1"/>
              <a:t>for</a:t>
            </a:r>
            <a:r>
              <a:rPr lang="de-DE" dirty="0"/>
              <a:t> Future Enhancements – TMC13</a:t>
            </a:r>
          </a:p>
        </p:txBody>
      </p:sp>
      <p:sp>
        <p:nvSpPr>
          <p:cNvPr id="3" name="Content Placeholder 2">
            <a:extLst>
              <a:ext uri="{FF2B5EF4-FFF2-40B4-BE49-F238E27FC236}">
                <a16:creationId xmlns:a16="http://schemas.microsoft.com/office/drawing/2014/main" id="{A60A75ED-F079-4C42-958C-F5FB825F6068}"/>
              </a:ext>
            </a:extLst>
          </p:cNvPr>
          <p:cNvSpPr>
            <a:spLocks noGrp="1"/>
          </p:cNvSpPr>
          <p:nvPr>
            <p:ph idx="1"/>
          </p:nvPr>
        </p:nvSpPr>
        <p:spPr>
          <a:xfrm>
            <a:off x="781050" y="1362162"/>
            <a:ext cx="10515600" cy="4687909"/>
          </a:xfrm>
        </p:spPr>
        <p:txBody>
          <a:bodyPr>
            <a:normAutofit fontScale="85000" lnSpcReduction="10000"/>
          </a:bodyPr>
          <a:lstStyle/>
          <a:p>
            <a:r>
              <a:rPr lang="en-US" dirty="0"/>
              <a:t>CE4FE 13.25 Triangle soup decoding (Ohji, 10-25): </a:t>
            </a:r>
            <a:r>
              <a:rPr lang="en-US" dirty="0">
                <a:highlight>
                  <a:srgbClr val="00FF00"/>
                </a:highlight>
              </a:rPr>
              <a:t>w18913</a:t>
            </a:r>
          </a:p>
          <a:p>
            <a:r>
              <a:rPr lang="en-US" dirty="0"/>
              <a:t>CE4FE 13.10 Entropy coding chunking (David, 10-25): </a:t>
            </a:r>
            <a:r>
              <a:rPr lang="en-US" dirty="0">
                <a:highlight>
                  <a:srgbClr val="00FF00"/>
                </a:highlight>
              </a:rPr>
              <a:t>w18914</a:t>
            </a:r>
            <a:r>
              <a:rPr lang="en-US" dirty="0"/>
              <a:t>: Document was sent to the mailing list and uploaded to the container in October. Need to be sent to Christian</a:t>
            </a:r>
          </a:p>
          <a:p>
            <a:r>
              <a:rPr lang="en-US" dirty="0"/>
              <a:t>CE4FE 13.26 Axis order (</a:t>
            </a:r>
            <a:r>
              <a:rPr lang="en-US" dirty="0" err="1"/>
              <a:t>Yousun</a:t>
            </a:r>
            <a:r>
              <a:rPr lang="en-US" dirty="0"/>
              <a:t>, 10-25): </a:t>
            </a:r>
            <a:r>
              <a:rPr lang="en-US" dirty="0">
                <a:highlight>
                  <a:srgbClr val="00FF00"/>
                </a:highlight>
              </a:rPr>
              <a:t>w18915</a:t>
            </a:r>
          </a:p>
          <a:p>
            <a:r>
              <a:rPr lang="en-US" dirty="0"/>
              <a:t>CE4FE 13.27 Predictor selection (</a:t>
            </a:r>
            <a:r>
              <a:rPr lang="en-US" dirty="0" err="1"/>
              <a:t>Hyejung</a:t>
            </a:r>
            <a:r>
              <a:rPr lang="en-US" dirty="0"/>
              <a:t>, 10-25): </a:t>
            </a:r>
            <a:r>
              <a:rPr lang="en-US" dirty="0">
                <a:highlight>
                  <a:srgbClr val="00FF00"/>
                </a:highlight>
              </a:rPr>
              <a:t>w18916</a:t>
            </a:r>
          </a:p>
          <a:p>
            <a:r>
              <a:rPr lang="en-US" dirty="0"/>
              <a:t>CE4FE 13.28 Early termination for RAHT prediction (</a:t>
            </a:r>
            <a:r>
              <a:rPr lang="en-US" dirty="0" err="1"/>
              <a:t>Toshiyasu</a:t>
            </a:r>
            <a:r>
              <a:rPr lang="en-US" dirty="0"/>
              <a:t>, 10-25): </a:t>
            </a:r>
            <a:r>
              <a:rPr lang="en-US" dirty="0">
                <a:highlight>
                  <a:srgbClr val="00FF00"/>
                </a:highlight>
              </a:rPr>
              <a:t>w18917</a:t>
            </a:r>
          </a:p>
          <a:p>
            <a:r>
              <a:rPr lang="en-US" dirty="0"/>
              <a:t>EE4FE 13.14 Geometry on sub-nodes weighting for intra-prediction (Wei Zhang): w18918: Document has been sent to the reflector and uploaded to the container</a:t>
            </a:r>
          </a:p>
          <a:p>
            <a:r>
              <a:rPr lang="en-US" dirty="0"/>
              <a:t>CE 13.29 Geometry Quantization QP control (Wen, 10-25): </a:t>
            </a:r>
            <a:r>
              <a:rPr lang="en-US" dirty="0">
                <a:highlight>
                  <a:srgbClr val="00FF00"/>
                </a:highlight>
              </a:rPr>
              <a:t>w18936</a:t>
            </a:r>
          </a:p>
          <a:p>
            <a:r>
              <a:rPr lang="en-US" dirty="0"/>
              <a:t>CE4FE 13.30 on codec optimization (David, 10-25): </a:t>
            </a:r>
            <a:r>
              <a:rPr lang="en-US" dirty="0">
                <a:highlight>
                  <a:srgbClr val="00FF00"/>
                </a:highlight>
              </a:rPr>
              <a:t>w18937</a:t>
            </a:r>
            <a:r>
              <a:rPr lang="en-US" dirty="0"/>
              <a:t>: Cross checkers are missing. It was sent to the mailing list and uploaded to the container in October</a:t>
            </a:r>
          </a:p>
        </p:txBody>
      </p:sp>
    </p:spTree>
    <p:extLst>
      <p:ext uri="{BB962C8B-B14F-4D97-AF65-F5344CB8AC3E}">
        <p14:creationId xmlns:p14="http://schemas.microsoft.com/office/powerpoint/2010/main" val="2607294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3053</TotalTime>
  <Words>1703</Words>
  <Application>Microsoft Office PowerPoint</Application>
  <PresentationFormat>Widescreen</PresentationFormat>
  <Paragraphs>121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Trebuchet MS</vt:lpstr>
      <vt:lpstr>Office Theme</vt:lpstr>
      <vt:lpstr>MPEG-PCC AhG Dashboard</vt:lpstr>
      <vt:lpstr>Mandates of the AhG</vt:lpstr>
      <vt:lpstr>Agenda Call#30</vt:lpstr>
      <vt:lpstr>Update the CTC and provide updated anchor points</vt:lpstr>
      <vt:lpstr>Update the TMs – TMC2</vt:lpstr>
      <vt:lpstr>Update the TMs – TMC13</vt:lpstr>
      <vt:lpstr>Conduct the PCC Experiments for Future Enhancements – TMC2</vt:lpstr>
      <vt:lpstr>Conduct the PCC Experiments for Future Enhancements– TMC13</vt:lpstr>
      <vt:lpstr>Conduct the PCC Experiments for Future Enhancements – TMC13</vt:lpstr>
      <vt:lpstr>Improve documentation material for  V-PCC (w18888) (12-20)</vt:lpstr>
      <vt:lpstr>Improve documentation material for G-PCC</vt:lpstr>
      <vt:lpstr>Solicit contributions on profiles and conformance for V-PCC</vt:lpstr>
      <vt:lpstr>Solicit contributions on SEI messages for V-PCC and G-PCC</vt:lpstr>
      <vt:lpstr>Coordinate scientific and technical dissemination of PCC</vt:lpstr>
      <vt:lpstr>Coordinate communications of PCC to fairs, exhibitions, workshops and enrich www.mpeg-pcc.org with relevant information about PCC</vt:lpstr>
      <vt:lpstr>Solicit contributions for making the V-PCC framework more generic</vt:lpstr>
      <vt:lpstr>Solicit contributions on additional PCC use cases </vt:lpstr>
      <vt:lpstr>Solicit additional data sets for all categories</vt:lpstr>
      <vt:lpstr>Coordinate activities on the V-PCC Reference SW and G-PCC Reference SW</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MPEG-PCC AhG Dashboard</dc:title>
  <dc:creator>Schaefer Ralf</dc:creator>
  <cp:lastModifiedBy>Ralf Schaefer</cp:lastModifiedBy>
  <cp:revision>128</cp:revision>
  <cp:lastPrinted>2018-02-15T10:44:09Z</cp:lastPrinted>
  <dcterms:created xsi:type="dcterms:W3CDTF">2017-12-01T13:03:45Z</dcterms:created>
  <dcterms:modified xsi:type="dcterms:W3CDTF">2019-12-18T09:19:48Z</dcterms:modified>
</cp:coreProperties>
</file>