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1257" r:id="rId3"/>
    <p:sldId id="257" r:id="rId4"/>
    <p:sldId id="328" r:id="rId5"/>
    <p:sldId id="1263" r:id="rId6"/>
    <p:sldId id="1266" r:id="rId7"/>
    <p:sldId id="325" r:id="rId8"/>
    <p:sldId id="1264" r:id="rId9"/>
    <p:sldId id="1262" r:id="rId10"/>
    <p:sldId id="1250" r:id="rId11"/>
    <p:sldId id="326" r:id="rId12"/>
    <p:sldId id="1216" r:id="rId13"/>
    <p:sldId id="1267" r:id="rId14"/>
    <p:sldId id="28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lach Joan" initials="LJ" lastIdx="1" clrIdx="0"/>
  <p:cmAuthor id="2" name="Schaefer Ralf" initials="SR" lastIdx="1" clrIdx="1"/>
  <p:cmAuthor id="3" name="Microsoft Office User" initials="Office" lastIdx="1" clrIdx="2"/>
  <p:cmAuthor id="4" name="Microsoft Office User" initials="Office [2]"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2957A2-E2BE-4D6F-98CF-4A94AE279A83}" v="186" dt="2020-01-13T08:24:48.5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9" autoAdjust="0"/>
    <p:restoredTop sz="94660"/>
  </p:normalViewPr>
  <p:slideViewPr>
    <p:cSldViewPr snapToGrid="0">
      <p:cViewPr varScale="1">
        <p:scale>
          <a:sx n="114" d="100"/>
          <a:sy n="114" d="100"/>
        </p:scale>
        <p:origin x="24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lf Schaefer" userId="33e27100-fb9b-4eec-9f46-f2f114ad947e" providerId="ADAL" clId="{652957A2-E2BE-4D6F-98CF-4A94AE279A83}"/>
    <pc:docChg chg="undo custSel addSld delSld modSld sldOrd">
      <pc:chgData name="Ralf Schaefer" userId="33e27100-fb9b-4eec-9f46-f2f114ad947e" providerId="ADAL" clId="{652957A2-E2BE-4D6F-98CF-4A94AE279A83}" dt="2020-01-13T08:49:13.253" v="5889" actId="20577"/>
      <pc:docMkLst>
        <pc:docMk/>
      </pc:docMkLst>
      <pc:sldChg chg="modSp">
        <pc:chgData name="Ralf Schaefer" userId="33e27100-fb9b-4eec-9f46-f2f114ad947e" providerId="ADAL" clId="{652957A2-E2BE-4D6F-98CF-4A94AE279A83}" dt="2020-01-13T07:58:42.351" v="5812" actId="6549"/>
        <pc:sldMkLst>
          <pc:docMk/>
          <pc:sldMk cId="796529351" sldId="256"/>
        </pc:sldMkLst>
        <pc:spChg chg="mod">
          <ac:chgData name="Ralf Schaefer" userId="33e27100-fb9b-4eec-9f46-f2f114ad947e" providerId="ADAL" clId="{652957A2-E2BE-4D6F-98CF-4A94AE279A83}" dt="2020-01-13T07:58:42.351" v="5812" actId="6549"/>
          <ac:spMkLst>
            <pc:docMk/>
            <pc:sldMk cId="796529351" sldId="256"/>
            <ac:spMk id="3" creationId="{2D847FB4-4271-4FE6-8748-222AF993187B}"/>
          </ac:spMkLst>
        </pc:spChg>
      </pc:sldChg>
      <pc:sldChg chg="modSp">
        <pc:chgData name="Ralf Schaefer" userId="33e27100-fb9b-4eec-9f46-f2f114ad947e" providerId="ADAL" clId="{652957A2-E2BE-4D6F-98CF-4A94AE279A83}" dt="2020-01-13T08:00:23.866" v="5827" actId="20577"/>
        <pc:sldMkLst>
          <pc:docMk/>
          <pc:sldMk cId="2309420859" sldId="257"/>
        </pc:sldMkLst>
        <pc:spChg chg="mod">
          <ac:chgData name="Ralf Schaefer" userId="33e27100-fb9b-4eec-9f46-f2f114ad947e" providerId="ADAL" clId="{652957A2-E2BE-4D6F-98CF-4A94AE279A83}" dt="2020-01-13T08:00:23.866" v="5827" actId="20577"/>
          <ac:spMkLst>
            <pc:docMk/>
            <pc:sldMk cId="2309420859" sldId="257"/>
            <ac:spMk id="8" creationId="{53A8A863-BC33-469F-9F96-7A6D3C440F43}"/>
          </ac:spMkLst>
        </pc:spChg>
      </pc:sldChg>
      <pc:sldChg chg="modSp">
        <pc:chgData name="Ralf Schaefer" userId="33e27100-fb9b-4eec-9f46-f2f114ad947e" providerId="ADAL" clId="{652957A2-E2BE-4D6F-98CF-4A94AE279A83}" dt="2020-01-13T08:18:54.486" v="5879" actId="14100"/>
        <pc:sldMkLst>
          <pc:docMk/>
          <pc:sldMk cId="1770456577" sldId="280"/>
        </pc:sldMkLst>
        <pc:spChg chg="mod">
          <ac:chgData name="Ralf Schaefer" userId="33e27100-fb9b-4eec-9f46-f2f114ad947e" providerId="ADAL" clId="{652957A2-E2BE-4D6F-98CF-4A94AE279A83}" dt="2020-01-13T08:18:54.486" v="5879" actId="14100"/>
          <ac:spMkLst>
            <pc:docMk/>
            <pc:sldMk cId="1770456577" sldId="280"/>
            <ac:spMk id="6" creationId="{2CD59141-D264-48FE-B8BB-3D293674EE86}"/>
          </ac:spMkLst>
        </pc:spChg>
      </pc:sldChg>
      <pc:sldChg chg="modSp">
        <pc:chgData name="Ralf Schaefer" userId="33e27100-fb9b-4eec-9f46-f2f114ad947e" providerId="ADAL" clId="{652957A2-E2BE-4D6F-98CF-4A94AE279A83}" dt="2020-01-13T08:23:03.253" v="5880" actId="20577"/>
        <pc:sldMkLst>
          <pc:docMk/>
          <pc:sldMk cId="2180887867" sldId="325"/>
        </pc:sldMkLst>
        <pc:spChg chg="mod">
          <ac:chgData name="Ralf Schaefer" userId="33e27100-fb9b-4eec-9f46-f2f114ad947e" providerId="ADAL" clId="{652957A2-E2BE-4D6F-98CF-4A94AE279A83}" dt="2020-01-12T18:09:31.351" v="5151" actId="20577"/>
          <ac:spMkLst>
            <pc:docMk/>
            <pc:sldMk cId="2180887867" sldId="325"/>
            <ac:spMk id="2" creationId="{FD403A50-73A9-41E7-8409-FC058BDC6366}"/>
          </ac:spMkLst>
        </pc:spChg>
        <pc:graphicFrameChg chg="mod modGraphic">
          <ac:chgData name="Ralf Schaefer" userId="33e27100-fb9b-4eec-9f46-f2f114ad947e" providerId="ADAL" clId="{652957A2-E2BE-4D6F-98CF-4A94AE279A83}" dt="2020-01-13T08:23:03.253" v="5880" actId="20577"/>
          <ac:graphicFrameMkLst>
            <pc:docMk/>
            <pc:sldMk cId="2180887867" sldId="325"/>
            <ac:graphicFrameMk id="4" creationId="{451B3D39-30AE-4E03-9F61-2F4A57D8D5CC}"/>
          </ac:graphicFrameMkLst>
        </pc:graphicFrameChg>
      </pc:sldChg>
      <pc:sldChg chg="delSp modSp">
        <pc:chgData name="Ralf Schaefer" userId="33e27100-fb9b-4eec-9f46-f2f114ad947e" providerId="ADAL" clId="{652957A2-E2BE-4D6F-98CF-4A94AE279A83}" dt="2020-01-13T08:24:48.587" v="5884"/>
        <pc:sldMkLst>
          <pc:docMk/>
          <pc:sldMk cId="596262028" sldId="326"/>
        </pc:sldMkLst>
        <pc:spChg chg="mod">
          <ac:chgData name="Ralf Schaefer" userId="33e27100-fb9b-4eec-9f46-f2f114ad947e" providerId="ADAL" clId="{652957A2-E2BE-4D6F-98CF-4A94AE279A83}" dt="2020-01-13T08:24:48.587" v="5884"/>
          <ac:spMkLst>
            <pc:docMk/>
            <pc:sldMk cId="596262028" sldId="326"/>
            <ac:spMk id="3" creationId="{37D73094-DE82-4C8D-A760-1BE0B449E039}"/>
          </ac:spMkLst>
        </pc:spChg>
        <pc:picChg chg="del">
          <ac:chgData name="Ralf Schaefer" userId="33e27100-fb9b-4eec-9f46-f2f114ad947e" providerId="ADAL" clId="{652957A2-E2BE-4D6F-98CF-4A94AE279A83}" dt="2020-01-07T10:15:15.003" v="539" actId="478"/>
          <ac:picMkLst>
            <pc:docMk/>
            <pc:sldMk cId="596262028" sldId="326"/>
            <ac:picMk id="2" creationId="{B3E8F643-135C-424D-BE23-9778D9D4A16E}"/>
          </ac:picMkLst>
        </pc:picChg>
        <pc:picChg chg="del">
          <ac:chgData name="Ralf Schaefer" userId="33e27100-fb9b-4eec-9f46-f2f114ad947e" providerId="ADAL" clId="{652957A2-E2BE-4D6F-98CF-4A94AE279A83}" dt="2020-01-07T10:15:16.177" v="540" actId="478"/>
          <ac:picMkLst>
            <pc:docMk/>
            <pc:sldMk cId="596262028" sldId="326"/>
            <ac:picMk id="4" creationId="{727C5268-3C0B-4C66-9D40-BC8A7C5BCF8A}"/>
          </ac:picMkLst>
        </pc:picChg>
      </pc:sldChg>
      <pc:sldChg chg="modSp">
        <pc:chgData name="Ralf Schaefer" userId="33e27100-fb9b-4eec-9f46-f2f114ad947e" providerId="ADAL" clId="{652957A2-E2BE-4D6F-98CF-4A94AE279A83}" dt="2020-01-12T21:58:25.803" v="5396" actId="108"/>
        <pc:sldMkLst>
          <pc:docMk/>
          <pc:sldMk cId="3065608603" sldId="328"/>
        </pc:sldMkLst>
        <pc:spChg chg="mod">
          <ac:chgData name="Ralf Schaefer" userId="33e27100-fb9b-4eec-9f46-f2f114ad947e" providerId="ADAL" clId="{652957A2-E2BE-4D6F-98CF-4A94AE279A83}" dt="2020-01-12T21:58:25.803" v="5396" actId="108"/>
          <ac:spMkLst>
            <pc:docMk/>
            <pc:sldMk cId="3065608603" sldId="328"/>
            <ac:spMk id="3" creationId="{DDBECFA2-4737-4E8B-BAFE-240AF346531B}"/>
          </ac:spMkLst>
        </pc:spChg>
      </pc:sldChg>
      <pc:sldChg chg="modSp">
        <pc:chgData name="Ralf Schaefer" userId="33e27100-fb9b-4eec-9f46-f2f114ad947e" providerId="ADAL" clId="{652957A2-E2BE-4D6F-98CF-4A94AE279A83}" dt="2020-01-13T08:14:18.108" v="5837" actId="6549"/>
        <pc:sldMkLst>
          <pc:docMk/>
          <pc:sldMk cId="1793153059" sldId="1216"/>
        </pc:sldMkLst>
        <pc:spChg chg="mod">
          <ac:chgData name="Ralf Schaefer" userId="33e27100-fb9b-4eec-9f46-f2f114ad947e" providerId="ADAL" clId="{652957A2-E2BE-4D6F-98CF-4A94AE279A83}" dt="2020-01-13T08:14:18.108" v="5837" actId="6549"/>
          <ac:spMkLst>
            <pc:docMk/>
            <pc:sldMk cId="1793153059" sldId="1216"/>
            <ac:spMk id="3" creationId="{37D73094-DE82-4C8D-A760-1BE0B449E039}"/>
          </ac:spMkLst>
        </pc:spChg>
      </pc:sldChg>
      <pc:sldChg chg="modSp ord">
        <pc:chgData name="Ralf Schaefer" userId="33e27100-fb9b-4eec-9f46-f2f114ad947e" providerId="ADAL" clId="{652957A2-E2BE-4D6F-98CF-4A94AE279A83}" dt="2020-01-13T08:23:14.422" v="5881" actId="20577"/>
        <pc:sldMkLst>
          <pc:docMk/>
          <pc:sldMk cId="2565559405" sldId="1250"/>
        </pc:sldMkLst>
        <pc:spChg chg="mod">
          <ac:chgData name="Ralf Schaefer" userId="33e27100-fb9b-4eec-9f46-f2f114ad947e" providerId="ADAL" clId="{652957A2-E2BE-4D6F-98CF-4A94AE279A83}" dt="2020-01-12T18:09:15.206" v="5145" actId="20577"/>
          <ac:spMkLst>
            <pc:docMk/>
            <pc:sldMk cId="2565559405" sldId="1250"/>
            <ac:spMk id="2" creationId="{FD403A50-73A9-41E7-8409-FC058BDC6366}"/>
          </ac:spMkLst>
        </pc:spChg>
        <pc:graphicFrameChg chg="mod modGraphic">
          <ac:chgData name="Ralf Schaefer" userId="33e27100-fb9b-4eec-9f46-f2f114ad947e" providerId="ADAL" clId="{652957A2-E2BE-4D6F-98CF-4A94AE279A83}" dt="2020-01-13T08:23:14.422" v="5881" actId="20577"/>
          <ac:graphicFrameMkLst>
            <pc:docMk/>
            <pc:sldMk cId="2565559405" sldId="1250"/>
            <ac:graphicFrameMk id="4" creationId="{451B3D39-30AE-4E03-9F61-2F4A57D8D5CC}"/>
          </ac:graphicFrameMkLst>
        </pc:graphicFrameChg>
      </pc:sldChg>
      <pc:sldChg chg="modSp del">
        <pc:chgData name="Ralf Schaefer" userId="33e27100-fb9b-4eec-9f46-f2f114ad947e" providerId="ADAL" clId="{652957A2-E2BE-4D6F-98CF-4A94AE279A83}" dt="2020-01-07T10:48:49.174" v="639" actId="47"/>
        <pc:sldMkLst>
          <pc:docMk/>
          <pc:sldMk cId="1507910417" sldId="1251"/>
        </pc:sldMkLst>
        <pc:graphicFrameChg chg="modGraphic">
          <ac:chgData name="Ralf Schaefer" userId="33e27100-fb9b-4eec-9f46-f2f114ad947e" providerId="ADAL" clId="{652957A2-E2BE-4D6F-98CF-4A94AE279A83}" dt="2020-01-07T10:45:47.724" v="629" actId="6549"/>
          <ac:graphicFrameMkLst>
            <pc:docMk/>
            <pc:sldMk cId="1507910417" sldId="1251"/>
            <ac:graphicFrameMk id="4" creationId="{451B3D39-30AE-4E03-9F61-2F4A57D8D5CC}"/>
          </ac:graphicFrameMkLst>
        </pc:graphicFrameChg>
      </pc:sldChg>
      <pc:sldChg chg="modSp del">
        <pc:chgData name="Ralf Schaefer" userId="33e27100-fb9b-4eec-9f46-f2f114ad947e" providerId="ADAL" clId="{652957A2-E2BE-4D6F-98CF-4A94AE279A83}" dt="2020-01-11T16:58:53.542" v="2433" actId="47"/>
        <pc:sldMkLst>
          <pc:docMk/>
          <pc:sldMk cId="1892827423" sldId="1252"/>
        </pc:sldMkLst>
        <pc:spChg chg="mod">
          <ac:chgData name="Ralf Schaefer" userId="33e27100-fb9b-4eec-9f46-f2f114ad947e" providerId="ADAL" clId="{652957A2-E2BE-4D6F-98CF-4A94AE279A83}" dt="2020-01-07T15:31:54.267" v="2404" actId="20577"/>
          <ac:spMkLst>
            <pc:docMk/>
            <pc:sldMk cId="1892827423" sldId="1252"/>
            <ac:spMk id="2" creationId="{FD403A50-73A9-41E7-8409-FC058BDC6366}"/>
          </ac:spMkLst>
        </pc:spChg>
        <pc:graphicFrameChg chg="mod modGraphic">
          <ac:chgData name="Ralf Schaefer" userId="33e27100-fb9b-4eec-9f46-f2f114ad947e" providerId="ADAL" clId="{652957A2-E2BE-4D6F-98CF-4A94AE279A83}" dt="2020-01-07T13:54:01.099" v="1798"/>
          <ac:graphicFrameMkLst>
            <pc:docMk/>
            <pc:sldMk cId="1892827423" sldId="1252"/>
            <ac:graphicFrameMk id="4" creationId="{451B3D39-30AE-4E03-9F61-2F4A57D8D5CC}"/>
          </ac:graphicFrameMkLst>
        </pc:graphicFrameChg>
      </pc:sldChg>
      <pc:sldChg chg="modSp">
        <pc:chgData name="Ralf Schaefer" userId="33e27100-fb9b-4eec-9f46-f2f114ad947e" providerId="ADAL" clId="{652957A2-E2BE-4D6F-98CF-4A94AE279A83}" dt="2020-01-13T08:49:13.253" v="5889" actId="20577"/>
        <pc:sldMkLst>
          <pc:docMk/>
          <pc:sldMk cId="166878556" sldId="1257"/>
        </pc:sldMkLst>
        <pc:spChg chg="mod">
          <ac:chgData name="Ralf Schaefer" userId="33e27100-fb9b-4eec-9f46-f2f114ad947e" providerId="ADAL" clId="{652957A2-E2BE-4D6F-98CF-4A94AE279A83}" dt="2020-01-13T08:49:13.253" v="5889" actId="20577"/>
          <ac:spMkLst>
            <pc:docMk/>
            <pc:sldMk cId="166878556" sldId="1257"/>
            <ac:spMk id="3" creationId="{EC63FE81-2B54-4405-9CE9-9F056CDA60E9}"/>
          </ac:spMkLst>
        </pc:spChg>
      </pc:sldChg>
      <pc:sldChg chg="modSp del">
        <pc:chgData name="Ralf Schaefer" userId="33e27100-fb9b-4eec-9f46-f2f114ad947e" providerId="ADAL" clId="{652957A2-E2BE-4D6F-98CF-4A94AE279A83}" dt="2020-01-12T18:22:24.369" v="5313" actId="47"/>
        <pc:sldMkLst>
          <pc:docMk/>
          <pc:sldMk cId="3023861291" sldId="1258"/>
        </pc:sldMkLst>
        <pc:spChg chg="mod">
          <ac:chgData name="Ralf Schaefer" userId="33e27100-fb9b-4eec-9f46-f2f114ad947e" providerId="ADAL" clId="{652957A2-E2BE-4D6F-98CF-4A94AE279A83}" dt="2020-01-12T18:22:00.506" v="5309" actId="20577"/>
          <ac:spMkLst>
            <pc:docMk/>
            <pc:sldMk cId="3023861291" sldId="1258"/>
            <ac:spMk id="3" creationId="{37D73094-DE82-4C8D-A760-1BE0B449E039}"/>
          </ac:spMkLst>
        </pc:spChg>
      </pc:sldChg>
      <pc:sldChg chg="modSp del">
        <pc:chgData name="Ralf Schaefer" userId="33e27100-fb9b-4eec-9f46-f2f114ad947e" providerId="ADAL" clId="{652957A2-E2BE-4D6F-98CF-4A94AE279A83}" dt="2020-01-07T13:11:44.982" v="1450" actId="47"/>
        <pc:sldMkLst>
          <pc:docMk/>
          <pc:sldMk cId="509965265" sldId="1259"/>
        </pc:sldMkLst>
        <pc:graphicFrameChg chg="modGraphic">
          <ac:chgData name="Ralf Schaefer" userId="33e27100-fb9b-4eec-9f46-f2f114ad947e" providerId="ADAL" clId="{652957A2-E2BE-4D6F-98CF-4A94AE279A83}" dt="2020-01-07T13:11:09.903" v="1447" actId="20577"/>
          <ac:graphicFrameMkLst>
            <pc:docMk/>
            <pc:sldMk cId="509965265" sldId="1259"/>
            <ac:graphicFrameMk id="4" creationId="{451B3D39-30AE-4E03-9F61-2F4A57D8D5CC}"/>
          </ac:graphicFrameMkLst>
        </pc:graphicFrameChg>
      </pc:sldChg>
      <pc:sldChg chg="modSp del">
        <pc:chgData name="Ralf Schaefer" userId="33e27100-fb9b-4eec-9f46-f2f114ad947e" providerId="ADAL" clId="{652957A2-E2BE-4D6F-98CF-4A94AE279A83}" dt="2020-01-11T16:59:43.419" v="2435" actId="47"/>
        <pc:sldMkLst>
          <pc:docMk/>
          <pc:sldMk cId="1871972767" sldId="1260"/>
        </pc:sldMkLst>
        <pc:graphicFrameChg chg="mod modGraphic">
          <ac:chgData name="Ralf Schaefer" userId="33e27100-fb9b-4eec-9f46-f2f114ad947e" providerId="ADAL" clId="{652957A2-E2BE-4D6F-98CF-4A94AE279A83}" dt="2020-01-07T15:17:39.344" v="2179" actId="2165"/>
          <ac:graphicFrameMkLst>
            <pc:docMk/>
            <pc:sldMk cId="1871972767" sldId="1260"/>
            <ac:graphicFrameMk id="4" creationId="{451B3D39-30AE-4E03-9F61-2F4A57D8D5CC}"/>
          </ac:graphicFrameMkLst>
        </pc:graphicFrameChg>
      </pc:sldChg>
      <pc:sldChg chg="modSp add del">
        <pc:chgData name="Ralf Schaefer" userId="33e27100-fb9b-4eec-9f46-f2f114ad947e" providerId="ADAL" clId="{652957A2-E2BE-4D6F-98CF-4A94AE279A83}" dt="2020-01-11T16:58:57.135" v="2434" actId="47"/>
        <pc:sldMkLst>
          <pc:docMk/>
          <pc:sldMk cId="1939947296" sldId="1261"/>
        </pc:sldMkLst>
        <pc:spChg chg="mod">
          <ac:chgData name="Ralf Schaefer" userId="33e27100-fb9b-4eec-9f46-f2f114ad947e" providerId="ADAL" clId="{652957A2-E2BE-4D6F-98CF-4A94AE279A83}" dt="2020-01-07T15:32:01.662" v="2408" actId="20577"/>
          <ac:spMkLst>
            <pc:docMk/>
            <pc:sldMk cId="1939947296" sldId="1261"/>
            <ac:spMk id="2" creationId="{FD403A50-73A9-41E7-8409-FC058BDC6366}"/>
          </ac:spMkLst>
        </pc:spChg>
        <pc:graphicFrameChg chg="mod modGraphic">
          <ac:chgData name="Ralf Schaefer" userId="33e27100-fb9b-4eec-9f46-f2f114ad947e" providerId="ADAL" clId="{652957A2-E2BE-4D6F-98CF-4A94AE279A83}" dt="2020-01-07T15:17:21.363" v="2178" actId="20577"/>
          <ac:graphicFrameMkLst>
            <pc:docMk/>
            <pc:sldMk cId="1939947296" sldId="1261"/>
            <ac:graphicFrameMk id="4" creationId="{451B3D39-30AE-4E03-9F61-2F4A57D8D5CC}"/>
          </ac:graphicFrameMkLst>
        </pc:graphicFrameChg>
      </pc:sldChg>
      <pc:sldChg chg="modSp add">
        <pc:chgData name="Ralf Schaefer" userId="33e27100-fb9b-4eec-9f46-f2f114ad947e" providerId="ADAL" clId="{652957A2-E2BE-4D6F-98CF-4A94AE279A83}" dt="2020-01-12T18:18:55.582" v="5226" actId="207"/>
        <pc:sldMkLst>
          <pc:docMk/>
          <pc:sldMk cId="237595604" sldId="1262"/>
        </pc:sldMkLst>
        <pc:spChg chg="mod">
          <ac:chgData name="Ralf Schaefer" userId="33e27100-fb9b-4eec-9f46-f2f114ad947e" providerId="ADAL" clId="{652957A2-E2BE-4D6F-98CF-4A94AE279A83}" dt="2020-01-12T18:09:40.153" v="5155" actId="20577"/>
          <ac:spMkLst>
            <pc:docMk/>
            <pc:sldMk cId="237595604" sldId="1262"/>
            <ac:spMk id="2" creationId="{FD403A50-73A9-41E7-8409-FC058BDC6366}"/>
          </ac:spMkLst>
        </pc:spChg>
        <pc:graphicFrameChg chg="mod modGraphic">
          <ac:chgData name="Ralf Schaefer" userId="33e27100-fb9b-4eec-9f46-f2f114ad947e" providerId="ADAL" clId="{652957A2-E2BE-4D6F-98CF-4A94AE279A83}" dt="2020-01-12T18:18:55.582" v="5226" actId="207"/>
          <ac:graphicFrameMkLst>
            <pc:docMk/>
            <pc:sldMk cId="237595604" sldId="1262"/>
            <ac:graphicFrameMk id="4" creationId="{451B3D39-30AE-4E03-9F61-2F4A57D8D5CC}"/>
          </ac:graphicFrameMkLst>
        </pc:graphicFrameChg>
      </pc:sldChg>
      <pc:sldChg chg="modSp add">
        <pc:chgData name="Ralf Schaefer" userId="33e27100-fb9b-4eec-9f46-f2f114ad947e" providerId="ADAL" clId="{652957A2-E2BE-4D6F-98CF-4A94AE279A83}" dt="2020-01-13T08:23:35.084" v="5883" actId="20577"/>
        <pc:sldMkLst>
          <pc:docMk/>
          <pc:sldMk cId="3244732567" sldId="1263"/>
        </pc:sldMkLst>
        <pc:spChg chg="mod">
          <ac:chgData name="Ralf Schaefer" userId="33e27100-fb9b-4eec-9f46-f2f114ad947e" providerId="ADAL" clId="{652957A2-E2BE-4D6F-98CF-4A94AE279A83}" dt="2020-01-12T18:09:23.591" v="5147" actId="20577"/>
          <ac:spMkLst>
            <pc:docMk/>
            <pc:sldMk cId="3244732567" sldId="1263"/>
            <ac:spMk id="2" creationId="{FD403A50-73A9-41E7-8409-FC058BDC6366}"/>
          </ac:spMkLst>
        </pc:spChg>
        <pc:graphicFrameChg chg="mod modGraphic">
          <ac:chgData name="Ralf Schaefer" userId="33e27100-fb9b-4eec-9f46-f2f114ad947e" providerId="ADAL" clId="{652957A2-E2BE-4D6F-98CF-4A94AE279A83}" dt="2020-01-13T08:23:35.084" v="5883" actId="20577"/>
          <ac:graphicFrameMkLst>
            <pc:docMk/>
            <pc:sldMk cId="3244732567" sldId="1263"/>
            <ac:graphicFrameMk id="4" creationId="{451B3D39-30AE-4E03-9F61-2F4A57D8D5CC}"/>
          </ac:graphicFrameMkLst>
        </pc:graphicFrameChg>
      </pc:sldChg>
      <pc:sldChg chg="modSp add">
        <pc:chgData name="Ralf Schaefer" userId="33e27100-fb9b-4eec-9f46-f2f114ad947e" providerId="ADAL" clId="{652957A2-E2BE-4D6F-98CF-4A94AE279A83}" dt="2020-01-12T18:09:35.443" v="5153" actId="20577"/>
        <pc:sldMkLst>
          <pc:docMk/>
          <pc:sldMk cId="716531071" sldId="1264"/>
        </pc:sldMkLst>
        <pc:spChg chg="mod">
          <ac:chgData name="Ralf Schaefer" userId="33e27100-fb9b-4eec-9f46-f2f114ad947e" providerId="ADAL" clId="{652957A2-E2BE-4D6F-98CF-4A94AE279A83}" dt="2020-01-12T18:09:35.443" v="5153" actId="20577"/>
          <ac:spMkLst>
            <pc:docMk/>
            <pc:sldMk cId="716531071" sldId="1264"/>
            <ac:spMk id="2" creationId="{FD403A50-73A9-41E7-8409-FC058BDC6366}"/>
          </ac:spMkLst>
        </pc:spChg>
        <pc:graphicFrameChg chg="mod modGraphic">
          <ac:chgData name="Ralf Schaefer" userId="33e27100-fb9b-4eec-9f46-f2f114ad947e" providerId="ADAL" clId="{652957A2-E2BE-4D6F-98CF-4A94AE279A83}" dt="2020-01-12T18:08:39.440" v="5133" actId="790"/>
          <ac:graphicFrameMkLst>
            <pc:docMk/>
            <pc:sldMk cId="716531071" sldId="1264"/>
            <ac:graphicFrameMk id="4" creationId="{451B3D39-30AE-4E03-9F61-2F4A57D8D5CC}"/>
          </ac:graphicFrameMkLst>
        </pc:graphicFrameChg>
      </pc:sldChg>
      <pc:sldChg chg="add del">
        <pc:chgData name="Ralf Schaefer" userId="33e27100-fb9b-4eec-9f46-f2f114ad947e" providerId="ADAL" clId="{652957A2-E2BE-4D6F-98CF-4A94AE279A83}" dt="2020-01-12T11:41:53.291" v="3550" actId="47"/>
        <pc:sldMkLst>
          <pc:docMk/>
          <pc:sldMk cId="547813292" sldId="1265"/>
        </pc:sldMkLst>
      </pc:sldChg>
      <pc:sldChg chg="modSp add">
        <pc:chgData name="Ralf Schaefer" userId="33e27100-fb9b-4eec-9f46-f2f114ad947e" providerId="ADAL" clId="{652957A2-E2BE-4D6F-98CF-4A94AE279A83}" dt="2020-01-13T08:23:24.071" v="5882" actId="20577"/>
        <pc:sldMkLst>
          <pc:docMk/>
          <pc:sldMk cId="3051622051" sldId="1266"/>
        </pc:sldMkLst>
        <pc:spChg chg="mod">
          <ac:chgData name="Ralf Schaefer" userId="33e27100-fb9b-4eec-9f46-f2f114ad947e" providerId="ADAL" clId="{652957A2-E2BE-4D6F-98CF-4A94AE279A83}" dt="2020-01-12T18:09:27.528" v="5149" actId="20577"/>
          <ac:spMkLst>
            <pc:docMk/>
            <pc:sldMk cId="3051622051" sldId="1266"/>
            <ac:spMk id="2" creationId="{FD403A50-73A9-41E7-8409-FC058BDC6366}"/>
          </ac:spMkLst>
        </pc:spChg>
        <pc:graphicFrameChg chg="modGraphic">
          <ac:chgData name="Ralf Schaefer" userId="33e27100-fb9b-4eec-9f46-f2f114ad947e" providerId="ADAL" clId="{652957A2-E2BE-4D6F-98CF-4A94AE279A83}" dt="2020-01-13T08:23:24.071" v="5882" actId="20577"/>
          <ac:graphicFrameMkLst>
            <pc:docMk/>
            <pc:sldMk cId="3051622051" sldId="1266"/>
            <ac:graphicFrameMk id="4" creationId="{451B3D39-30AE-4E03-9F61-2F4A57D8D5CC}"/>
          </ac:graphicFrameMkLst>
        </pc:graphicFrameChg>
      </pc:sldChg>
      <pc:sldChg chg="modSp add">
        <pc:chgData name="Ralf Schaefer" userId="33e27100-fb9b-4eec-9f46-f2f114ad947e" providerId="ADAL" clId="{652957A2-E2BE-4D6F-98CF-4A94AE279A83}" dt="2020-01-13T08:16:40.918" v="5841"/>
        <pc:sldMkLst>
          <pc:docMk/>
          <pc:sldMk cId="3439217955" sldId="1267"/>
        </pc:sldMkLst>
        <pc:spChg chg="mod">
          <ac:chgData name="Ralf Schaefer" userId="33e27100-fb9b-4eec-9f46-f2f114ad947e" providerId="ADAL" clId="{652957A2-E2BE-4D6F-98CF-4A94AE279A83}" dt="2020-01-13T08:16:40.918" v="5841"/>
          <ac:spMkLst>
            <pc:docMk/>
            <pc:sldMk cId="3439217955" sldId="1267"/>
            <ac:spMk id="3" creationId="{37D73094-DE82-4C8D-A760-1BE0B449E039}"/>
          </ac:spMkLst>
        </pc:spChg>
      </pc:sldChg>
      <pc:sldChg chg="add del">
        <pc:chgData name="Ralf Schaefer" userId="33e27100-fb9b-4eec-9f46-f2f114ad947e" providerId="ADAL" clId="{652957A2-E2BE-4D6F-98CF-4A94AE279A83}" dt="2020-01-12T18:26:14.106" v="5317"/>
        <pc:sldMkLst>
          <pc:docMk/>
          <pc:sldMk cId="1782800476" sldId="1268"/>
        </pc:sldMkLst>
      </pc:sldChg>
    </pc:docChg>
  </pc:docChgLst>
  <pc:docChgLst>
    <pc:chgData name="Schaefer Ralf" userId="0894a135-041a-4143-a223-e72443378da1" providerId="ADAL" clId="{677430AB-E977-4CF8-A2CA-9EB51EA3C158}"/>
  </pc:docChgLst>
  <pc:docChgLst>
    <pc:chgData name="Schaefer Ralf" userId="0894a135-041a-4143-a223-e72443378da1" providerId="ADAL" clId="{DB374874-8B72-4A9D-9247-03D950FE6582}"/>
  </pc:docChgLst>
  <pc:docChgLst>
    <pc:chgData name="Schaefer Ralf" userId="0894a135-041a-4143-a223-e72443378da1" providerId="ADAL" clId="{6FCA23EC-6689-4B94-800B-6AF7468736BD}"/>
  </pc:docChgLst>
  <pc:docChgLst>
    <pc:chgData name="Schaefer Ralf" userId="0894a135-041a-4143-a223-e72443378da1" providerId="ADAL" clId="{73E00080-27F8-4BA7-9C32-16E9CE563C51}"/>
  </pc:docChgLst>
  <pc:docChgLst>
    <pc:chgData name="Ralf Schaefer" userId="33e27100-fb9b-4eec-9f46-f2f114ad947e" providerId="ADAL" clId="{66AFDE59-0D4B-48EC-993E-081E0D39C37C}"/>
    <pc:docChg chg="undo custSel modSld">
      <pc:chgData name="Ralf Schaefer" userId="33e27100-fb9b-4eec-9f46-f2f114ad947e" providerId="ADAL" clId="{66AFDE59-0D4B-48EC-993E-081E0D39C37C}" dt="2019-07-11T10:24:52.736" v="110" actId="20577"/>
      <pc:docMkLst>
        <pc:docMk/>
      </pc:docMkLst>
      <pc:sldChg chg="modSp">
        <pc:chgData name="Ralf Schaefer" userId="33e27100-fb9b-4eec-9f46-f2f114ad947e" providerId="ADAL" clId="{66AFDE59-0D4B-48EC-993E-081E0D39C37C}" dt="2019-07-11T10:19:22.115" v="32" actId="13926"/>
        <pc:sldMkLst>
          <pc:docMk/>
          <pc:sldMk cId="3930948788" sldId="323"/>
        </pc:sldMkLst>
        <pc:graphicFrameChg chg="modGraphic">
          <ac:chgData name="Ralf Schaefer" userId="33e27100-fb9b-4eec-9f46-f2f114ad947e" providerId="ADAL" clId="{66AFDE59-0D4B-48EC-993E-081E0D39C37C}" dt="2019-07-11T10:19:22.115" v="32" actId="13926"/>
          <ac:graphicFrameMkLst>
            <pc:docMk/>
            <pc:sldMk cId="3930948788" sldId="323"/>
            <ac:graphicFrameMk id="4" creationId="{451B3D39-30AE-4E03-9F61-2F4A57D8D5CC}"/>
          </ac:graphicFrameMkLst>
        </pc:graphicFrameChg>
      </pc:sldChg>
      <pc:sldChg chg="modSp">
        <pc:chgData name="Ralf Schaefer" userId="33e27100-fb9b-4eec-9f46-f2f114ad947e" providerId="ADAL" clId="{66AFDE59-0D4B-48EC-993E-081E0D39C37C}" dt="2019-07-11T10:24:52.736" v="110" actId="20577"/>
        <pc:sldMkLst>
          <pc:docMk/>
          <pc:sldMk cId="811393516" sldId="324"/>
        </pc:sldMkLst>
        <pc:graphicFrameChg chg="mod modGraphic">
          <ac:chgData name="Ralf Schaefer" userId="33e27100-fb9b-4eec-9f46-f2f114ad947e" providerId="ADAL" clId="{66AFDE59-0D4B-48EC-993E-081E0D39C37C}" dt="2019-07-11T10:24:52.736" v="110" actId="20577"/>
          <ac:graphicFrameMkLst>
            <pc:docMk/>
            <pc:sldMk cId="811393516" sldId="324"/>
            <ac:graphicFrameMk id="4" creationId="{451B3D39-30AE-4E03-9F61-2F4A57D8D5CC}"/>
          </ac:graphicFrameMkLst>
        </pc:graphicFrameChg>
      </pc:sldChg>
      <pc:sldChg chg="modSp">
        <pc:chgData name="Ralf Schaefer" userId="33e27100-fb9b-4eec-9f46-f2f114ad947e" providerId="ADAL" clId="{66AFDE59-0D4B-48EC-993E-081E0D39C37C}" dt="2019-07-11T10:13:00.543" v="29" actId="13926"/>
        <pc:sldMkLst>
          <pc:docMk/>
          <pc:sldMk cId="2586351693" sldId="1217"/>
        </pc:sldMkLst>
        <pc:graphicFrameChg chg="modGraphic">
          <ac:chgData name="Ralf Schaefer" userId="33e27100-fb9b-4eec-9f46-f2f114ad947e" providerId="ADAL" clId="{66AFDE59-0D4B-48EC-993E-081E0D39C37C}" dt="2019-07-11T10:13:00.543" v="29" actId="13926"/>
          <ac:graphicFrameMkLst>
            <pc:docMk/>
            <pc:sldMk cId="2586351693" sldId="1217"/>
            <ac:graphicFrameMk id="4" creationId="{451B3D39-30AE-4E03-9F61-2F4A57D8D5CC}"/>
          </ac:graphicFrameMkLst>
        </pc:graphicFrameChg>
      </pc:sldChg>
      <pc:sldChg chg="modSp">
        <pc:chgData name="Ralf Schaefer" userId="33e27100-fb9b-4eec-9f46-f2f114ad947e" providerId="ADAL" clId="{66AFDE59-0D4B-48EC-993E-081E0D39C37C}" dt="2019-07-11T10:23:25.850" v="81" actId="13926"/>
        <pc:sldMkLst>
          <pc:docMk/>
          <pc:sldMk cId="1507910417" sldId="1251"/>
        </pc:sldMkLst>
        <pc:graphicFrameChg chg="modGraphic">
          <ac:chgData name="Ralf Schaefer" userId="33e27100-fb9b-4eec-9f46-f2f114ad947e" providerId="ADAL" clId="{66AFDE59-0D4B-48EC-993E-081E0D39C37C}" dt="2019-07-11T10:23:25.850" v="81" actId="13926"/>
          <ac:graphicFrameMkLst>
            <pc:docMk/>
            <pc:sldMk cId="1507910417" sldId="1251"/>
            <ac:graphicFrameMk id="4" creationId="{451B3D39-30AE-4E03-9F61-2F4A57D8D5CC}"/>
          </ac:graphicFrameMkLst>
        </pc:graphicFrameChg>
      </pc:sldChg>
      <pc:sldChg chg="modSp">
        <pc:chgData name="Ralf Schaefer" userId="33e27100-fb9b-4eec-9f46-f2f114ad947e" providerId="ADAL" clId="{66AFDE59-0D4B-48EC-993E-081E0D39C37C}" dt="2019-07-11T10:09:35.568" v="28" actId="207"/>
        <pc:sldMkLst>
          <pc:docMk/>
          <pc:sldMk cId="3763931492" sldId="1252"/>
        </pc:sldMkLst>
        <pc:graphicFrameChg chg="mod modGraphic">
          <ac:chgData name="Ralf Schaefer" userId="33e27100-fb9b-4eec-9f46-f2f114ad947e" providerId="ADAL" clId="{66AFDE59-0D4B-48EC-993E-081E0D39C37C}" dt="2019-07-11T10:09:35.568" v="28" actId="207"/>
          <ac:graphicFrameMkLst>
            <pc:docMk/>
            <pc:sldMk cId="3763931492" sldId="1252"/>
            <ac:graphicFrameMk id="4" creationId="{451B3D39-30AE-4E03-9F61-2F4A57D8D5CC}"/>
          </ac:graphicFrameMkLst>
        </pc:graphicFrameChg>
      </pc:sldChg>
      <pc:sldChg chg="modSp">
        <pc:chgData name="Ralf Schaefer" userId="33e27100-fb9b-4eec-9f46-f2f114ad947e" providerId="ADAL" clId="{66AFDE59-0D4B-48EC-993E-081E0D39C37C}" dt="2019-07-11T10:17:36.056" v="30" actId="13926"/>
        <pc:sldMkLst>
          <pc:docMk/>
          <pc:sldMk cId="961042888" sldId="1254"/>
        </pc:sldMkLst>
        <pc:graphicFrameChg chg="modGraphic">
          <ac:chgData name="Ralf Schaefer" userId="33e27100-fb9b-4eec-9f46-f2f114ad947e" providerId="ADAL" clId="{66AFDE59-0D4B-48EC-993E-081E0D39C37C}" dt="2019-07-11T10:17:36.056" v="30" actId="13926"/>
          <ac:graphicFrameMkLst>
            <pc:docMk/>
            <pc:sldMk cId="961042888" sldId="1254"/>
            <ac:graphicFrameMk id="4" creationId="{451B3D39-30AE-4E03-9F61-2F4A57D8D5CC}"/>
          </ac:graphicFrameMkLst>
        </pc:graphicFrameChg>
      </pc:sldChg>
      <pc:sldChg chg="modSp">
        <pc:chgData name="Ralf Schaefer" userId="33e27100-fb9b-4eec-9f46-f2f114ad947e" providerId="ADAL" clId="{66AFDE59-0D4B-48EC-993E-081E0D39C37C}" dt="2019-07-11T10:23:41.999" v="82" actId="13926"/>
        <pc:sldMkLst>
          <pc:docMk/>
          <pc:sldMk cId="1826803742" sldId="1255"/>
        </pc:sldMkLst>
        <pc:graphicFrameChg chg="modGraphic">
          <ac:chgData name="Ralf Schaefer" userId="33e27100-fb9b-4eec-9f46-f2f114ad947e" providerId="ADAL" clId="{66AFDE59-0D4B-48EC-993E-081E0D39C37C}" dt="2019-07-11T10:23:41.999" v="82" actId="13926"/>
          <ac:graphicFrameMkLst>
            <pc:docMk/>
            <pc:sldMk cId="1826803742" sldId="1255"/>
            <ac:graphicFrameMk id="4" creationId="{451B3D39-30AE-4E03-9F61-2F4A57D8D5CC}"/>
          </ac:graphicFrameMkLst>
        </pc:graphicFrameChg>
      </pc:sldChg>
    </pc:docChg>
  </pc:docChgLst>
  <pc:docChgLst>
    <pc:chgData name="Schaefer Ralf" userId="0894a135-041a-4143-a223-e72443378da1" providerId="ADAL" clId="{50EAB9EE-50BA-4C8E-8039-B00E5DF1067D}"/>
  </pc:docChgLst>
  <pc:docChgLst>
    <pc:chgData name="Ralf Schaefer" userId="33e27100-fb9b-4eec-9f46-f2f114ad947e" providerId="ADAL" clId="{1B9E4AA0-6197-4574-A37B-3CCEB5592FC1}"/>
    <pc:docChg chg="undo custSel addSld delSld modSld">
      <pc:chgData name="Ralf Schaefer" userId="33e27100-fb9b-4eec-9f46-f2f114ad947e" providerId="ADAL" clId="{1B9E4AA0-6197-4574-A37B-3CCEB5592FC1}" dt="2019-10-07T07:20:41.896" v="4413" actId="20577"/>
      <pc:docMkLst>
        <pc:docMk/>
      </pc:docMkLst>
      <pc:sldChg chg="modSp">
        <pc:chgData name="Ralf Schaefer" userId="33e27100-fb9b-4eec-9f46-f2f114ad947e" providerId="ADAL" clId="{1B9E4AA0-6197-4574-A37B-3CCEB5592FC1}" dt="2019-10-06T19:34:56.653" v="3970" actId="20577"/>
        <pc:sldMkLst>
          <pc:docMk/>
          <pc:sldMk cId="796529351" sldId="256"/>
        </pc:sldMkLst>
        <pc:spChg chg="mod">
          <ac:chgData name="Ralf Schaefer" userId="33e27100-fb9b-4eec-9f46-f2f114ad947e" providerId="ADAL" clId="{1B9E4AA0-6197-4574-A37B-3CCEB5592FC1}" dt="2019-10-06T19:34:56.653" v="3970" actId="20577"/>
          <ac:spMkLst>
            <pc:docMk/>
            <pc:sldMk cId="796529351" sldId="256"/>
            <ac:spMk id="3" creationId="{2D847FB4-4271-4FE6-8748-222AF993187B}"/>
          </ac:spMkLst>
        </pc:spChg>
      </pc:sldChg>
      <pc:sldChg chg="modSp">
        <pc:chgData name="Ralf Schaefer" userId="33e27100-fb9b-4eec-9f46-f2f114ad947e" providerId="ADAL" clId="{1B9E4AA0-6197-4574-A37B-3CCEB5592FC1}" dt="2019-10-07T07:20:41.896" v="4413" actId="20577"/>
        <pc:sldMkLst>
          <pc:docMk/>
          <pc:sldMk cId="2309420859" sldId="257"/>
        </pc:sldMkLst>
        <pc:spChg chg="mod">
          <ac:chgData name="Ralf Schaefer" userId="33e27100-fb9b-4eec-9f46-f2f114ad947e" providerId="ADAL" clId="{1B9E4AA0-6197-4574-A37B-3CCEB5592FC1}" dt="2019-10-07T07:20:41.896" v="4413" actId="20577"/>
          <ac:spMkLst>
            <pc:docMk/>
            <pc:sldMk cId="2309420859" sldId="257"/>
            <ac:spMk id="8" creationId="{53A8A863-BC33-469F-9F96-7A6D3C440F43}"/>
          </ac:spMkLst>
        </pc:spChg>
      </pc:sldChg>
      <pc:sldChg chg="modSp">
        <pc:chgData name="Ralf Schaefer" userId="33e27100-fb9b-4eec-9f46-f2f114ad947e" providerId="ADAL" clId="{1B9E4AA0-6197-4574-A37B-3CCEB5592FC1}" dt="2019-10-06T19:59:32.120" v="4248" actId="313"/>
        <pc:sldMkLst>
          <pc:docMk/>
          <pc:sldMk cId="1770456577" sldId="280"/>
        </pc:sldMkLst>
        <pc:spChg chg="mod">
          <ac:chgData name="Ralf Schaefer" userId="33e27100-fb9b-4eec-9f46-f2f114ad947e" providerId="ADAL" clId="{1B9E4AA0-6197-4574-A37B-3CCEB5592FC1}" dt="2019-10-05T11:49:07.700" v="637" actId="13926"/>
          <ac:spMkLst>
            <pc:docMk/>
            <pc:sldMk cId="1770456577" sldId="280"/>
            <ac:spMk id="5" creationId="{ACD3DCC0-0BCE-467A-9F95-36DA615CFBC3}"/>
          </ac:spMkLst>
        </pc:spChg>
        <pc:spChg chg="mod">
          <ac:chgData name="Ralf Schaefer" userId="33e27100-fb9b-4eec-9f46-f2f114ad947e" providerId="ADAL" clId="{1B9E4AA0-6197-4574-A37B-3CCEB5592FC1}" dt="2019-10-06T19:59:32.120" v="4248" actId="313"/>
          <ac:spMkLst>
            <pc:docMk/>
            <pc:sldMk cId="1770456577" sldId="280"/>
            <ac:spMk id="6" creationId="{2CD59141-D264-48FE-B8BB-3D293674EE86}"/>
          </ac:spMkLst>
        </pc:spChg>
      </pc:sldChg>
      <pc:sldChg chg="del">
        <pc:chgData name="Ralf Schaefer" userId="33e27100-fb9b-4eec-9f46-f2f114ad947e" providerId="ADAL" clId="{1B9E4AA0-6197-4574-A37B-3CCEB5592FC1}" dt="2019-10-05T15:51:07.817" v="1168" actId="2696"/>
        <pc:sldMkLst>
          <pc:docMk/>
          <pc:sldMk cId="2556062501" sldId="322"/>
        </pc:sldMkLst>
      </pc:sldChg>
      <pc:sldChg chg="del">
        <pc:chgData name="Ralf Schaefer" userId="33e27100-fb9b-4eec-9f46-f2f114ad947e" providerId="ADAL" clId="{1B9E4AA0-6197-4574-A37B-3CCEB5592FC1}" dt="2019-10-05T15:51:18.360" v="1169" actId="2696"/>
        <pc:sldMkLst>
          <pc:docMk/>
          <pc:sldMk cId="3930948788" sldId="323"/>
        </pc:sldMkLst>
      </pc:sldChg>
      <pc:sldChg chg="del">
        <pc:chgData name="Ralf Schaefer" userId="33e27100-fb9b-4eec-9f46-f2f114ad947e" providerId="ADAL" clId="{1B9E4AA0-6197-4574-A37B-3CCEB5592FC1}" dt="2019-10-05T11:56:14.151" v="644" actId="2696"/>
        <pc:sldMkLst>
          <pc:docMk/>
          <pc:sldMk cId="811393516" sldId="324"/>
        </pc:sldMkLst>
      </pc:sldChg>
      <pc:sldChg chg="add del">
        <pc:chgData name="Ralf Schaefer" userId="33e27100-fb9b-4eec-9f46-f2f114ad947e" providerId="ADAL" clId="{1B9E4AA0-6197-4574-A37B-3CCEB5592FC1}" dt="2019-10-05T16:20:52.929" v="1680" actId="2696"/>
        <pc:sldMkLst>
          <pc:docMk/>
          <pc:sldMk cId="3866310417" sldId="324"/>
        </pc:sldMkLst>
      </pc:sldChg>
      <pc:sldChg chg="del">
        <pc:chgData name="Ralf Schaefer" userId="33e27100-fb9b-4eec-9f46-f2f114ad947e" providerId="ADAL" clId="{1B9E4AA0-6197-4574-A37B-3CCEB5592FC1}" dt="2019-10-05T11:56:14.176" v="645" actId="2696"/>
        <pc:sldMkLst>
          <pc:docMk/>
          <pc:sldMk cId="2029228296" sldId="325"/>
        </pc:sldMkLst>
      </pc:sldChg>
      <pc:sldChg chg="modSp add">
        <pc:chgData name="Ralf Schaefer" userId="33e27100-fb9b-4eec-9f46-f2f114ad947e" providerId="ADAL" clId="{1B9E4AA0-6197-4574-A37B-3CCEB5592FC1}" dt="2019-10-06T19:54:12.564" v="4238" actId="790"/>
        <pc:sldMkLst>
          <pc:docMk/>
          <pc:sldMk cId="2180887867" sldId="325"/>
        </pc:sldMkLst>
        <pc:spChg chg="mod">
          <ac:chgData name="Ralf Schaefer" userId="33e27100-fb9b-4eec-9f46-f2f114ad947e" providerId="ADAL" clId="{1B9E4AA0-6197-4574-A37B-3CCEB5592FC1}" dt="2019-10-05T16:21:02.364" v="1687" actId="20577"/>
          <ac:spMkLst>
            <pc:docMk/>
            <pc:sldMk cId="2180887867" sldId="325"/>
            <ac:spMk id="2" creationId="{FD403A50-73A9-41E7-8409-FC058BDC6366}"/>
          </ac:spMkLst>
        </pc:spChg>
        <pc:graphicFrameChg chg="mod modGraphic">
          <ac:chgData name="Ralf Schaefer" userId="33e27100-fb9b-4eec-9f46-f2f114ad947e" providerId="ADAL" clId="{1B9E4AA0-6197-4574-A37B-3CCEB5592FC1}" dt="2019-10-06T19:54:12.564" v="4238" actId="790"/>
          <ac:graphicFrameMkLst>
            <pc:docMk/>
            <pc:sldMk cId="2180887867" sldId="325"/>
            <ac:graphicFrameMk id="4" creationId="{451B3D39-30AE-4E03-9F61-2F4A57D8D5CC}"/>
          </ac:graphicFrameMkLst>
        </pc:graphicFrameChg>
      </pc:sldChg>
      <pc:sldChg chg="addSp delSp modSp">
        <pc:chgData name="Ralf Schaefer" userId="33e27100-fb9b-4eec-9f46-f2f114ad947e" providerId="ADAL" clId="{1B9E4AA0-6197-4574-A37B-3CCEB5592FC1}" dt="2019-10-06T20:14:03.726" v="4397" actId="20577"/>
        <pc:sldMkLst>
          <pc:docMk/>
          <pc:sldMk cId="596262028" sldId="326"/>
        </pc:sldMkLst>
        <pc:spChg chg="mod">
          <ac:chgData name="Ralf Schaefer" userId="33e27100-fb9b-4eec-9f46-f2f114ad947e" providerId="ADAL" clId="{1B9E4AA0-6197-4574-A37B-3CCEB5592FC1}" dt="2019-10-06T20:14:03.726" v="4397" actId="20577"/>
          <ac:spMkLst>
            <pc:docMk/>
            <pc:sldMk cId="596262028" sldId="326"/>
            <ac:spMk id="3" creationId="{37D73094-DE82-4C8D-A760-1BE0B449E039}"/>
          </ac:spMkLst>
        </pc:spChg>
        <pc:picChg chg="add mod">
          <ac:chgData name="Ralf Schaefer" userId="33e27100-fb9b-4eec-9f46-f2f114ad947e" providerId="ADAL" clId="{1B9E4AA0-6197-4574-A37B-3CCEB5592FC1}" dt="2019-10-06T20:12:33.135" v="4385" actId="1076"/>
          <ac:picMkLst>
            <pc:docMk/>
            <pc:sldMk cId="596262028" sldId="326"/>
            <ac:picMk id="2" creationId="{B3E8F643-135C-424D-BE23-9778D9D4A16E}"/>
          </ac:picMkLst>
        </pc:picChg>
        <pc:picChg chg="add mod">
          <ac:chgData name="Ralf Schaefer" userId="33e27100-fb9b-4eec-9f46-f2f114ad947e" providerId="ADAL" clId="{1B9E4AA0-6197-4574-A37B-3CCEB5592FC1}" dt="2019-10-06T20:12:31.272" v="4384" actId="1076"/>
          <ac:picMkLst>
            <pc:docMk/>
            <pc:sldMk cId="596262028" sldId="326"/>
            <ac:picMk id="4" creationId="{727C5268-3C0B-4C66-9D40-BC8A7C5BCF8A}"/>
          </ac:picMkLst>
        </pc:picChg>
        <pc:picChg chg="del">
          <ac:chgData name="Ralf Schaefer" userId="33e27100-fb9b-4eec-9f46-f2f114ad947e" providerId="ADAL" clId="{1B9E4AA0-6197-4574-A37B-3CCEB5592FC1}" dt="2019-10-05T11:31:24.158" v="348" actId="478"/>
          <ac:picMkLst>
            <pc:docMk/>
            <pc:sldMk cId="596262028" sldId="326"/>
            <ac:picMk id="4" creationId="{A6FB0FD4-2E31-419B-92C2-3752D8638E33}"/>
          </ac:picMkLst>
        </pc:picChg>
      </pc:sldChg>
      <pc:sldChg chg="modSp">
        <pc:chgData name="Ralf Schaefer" userId="33e27100-fb9b-4eec-9f46-f2f114ad947e" providerId="ADAL" clId="{1B9E4AA0-6197-4574-A37B-3CCEB5592FC1}" dt="2019-10-07T07:14:32.519" v="4406" actId="13926"/>
        <pc:sldMkLst>
          <pc:docMk/>
          <pc:sldMk cId="3065608603" sldId="328"/>
        </pc:sldMkLst>
        <pc:spChg chg="mod">
          <ac:chgData name="Ralf Schaefer" userId="33e27100-fb9b-4eec-9f46-f2f114ad947e" providerId="ADAL" clId="{1B9E4AA0-6197-4574-A37B-3CCEB5592FC1}" dt="2019-10-07T07:14:32.519" v="4406" actId="13926"/>
          <ac:spMkLst>
            <pc:docMk/>
            <pc:sldMk cId="3065608603" sldId="328"/>
            <ac:spMk id="3" creationId="{DDBECFA2-4737-4E8B-BAFE-240AF346531B}"/>
          </ac:spMkLst>
        </pc:spChg>
      </pc:sldChg>
      <pc:sldChg chg="modSp">
        <pc:chgData name="Ralf Schaefer" userId="33e27100-fb9b-4eec-9f46-f2f114ad947e" providerId="ADAL" clId="{1B9E4AA0-6197-4574-A37B-3CCEB5592FC1}" dt="2019-10-06T19:58:55.777" v="4247" actId="20577"/>
        <pc:sldMkLst>
          <pc:docMk/>
          <pc:sldMk cId="1793153059" sldId="1216"/>
        </pc:sldMkLst>
        <pc:spChg chg="mod">
          <ac:chgData name="Ralf Schaefer" userId="33e27100-fb9b-4eec-9f46-f2f114ad947e" providerId="ADAL" clId="{1B9E4AA0-6197-4574-A37B-3CCEB5592FC1}" dt="2019-10-06T19:58:55.777" v="4247" actId="20577"/>
          <ac:spMkLst>
            <pc:docMk/>
            <pc:sldMk cId="1793153059" sldId="1216"/>
            <ac:spMk id="3" creationId="{37D73094-DE82-4C8D-A760-1BE0B449E039}"/>
          </ac:spMkLst>
        </pc:spChg>
      </pc:sldChg>
      <pc:sldChg chg="modSp del">
        <pc:chgData name="Ralf Schaefer" userId="33e27100-fb9b-4eec-9f46-f2f114ad947e" providerId="ADAL" clId="{1B9E4AA0-6197-4574-A37B-3CCEB5592FC1}" dt="2019-10-05T15:51:05.166" v="1167" actId="2696"/>
        <pc:sldMkLst>
          <pc:docMk/>
          <pc:sldMk cId="2586351693" sldId="1217"/>
        </pc:sldMkLst>
        <pc:graphicFrameChg chg="modGraphic">
          <ac:chgData name="Ralf Schaefer" userId="33e27100-fb9b-4eec-9f46-f2f114ad947e" providerId="ADAL" clId="{1B9E4AA0-6197-4574-A37B-3CCEB5592FC1}" dt="2019-10-05T15:51:01.091" v="1166" actId="6549"/>
          <ac:graphicFrameMkLst>
            <pc:docMk/>
            <pc:sldMk cId="2586351693" sldId="1217"/>
            <ac:graphicFrameMk id="4" creationId="{451B3D39-30AE-4E03-9F61-2F4A57D8D5CC}"/>
          </ac:graphicFrameMkLst>
        </pc:graphicFrameChg>
      </pc:sldChg>
      <pc:sldChg chg="del">
        <pc:chgData name="Ralf Schaefer" userId="33e27100-fb9b-4eec-9f46-f2f114ad947e" providerId="ADAL" clId="{1B9E4AA0-6197-4574-A37B-3CCEB5592FC1}" dt="2019-10-05T10:48:37.021" v="20" actId="2696"/>
        <pc:sldMkLst>
          <pc:docMk/>
          <pc:sldMk cId="822206424" sldId="1249"/>
        </pc:sldMkLst>
      </pc:sldChg>
      <pc:sldChg chg="modSp">
        <pc:chgData name="Ralf Schaefer" userId="33e27100-fb9b-4eec-9f46-f2f114ad947e" providerId="ADAL" clId="{1B9E4AA0-6197-4574-A37B-3CCEB5592FC1}" dt="2019-10-06T19:53:56.629" v="4236" actId="790"/>
        <pc:sldMkLst>
          <pc:docMk/>
          <pc:sldMk cId="2565559405" sldId="1250"/>
        </pc:sldMkLst>
        <pc:spChg chg="mod">
          <ac:chgData name="Ralf Schaefer" userId="33e27100-fb9b-4eec-9f46-f2f114ad947e" providerId="ADAL" clId="{1B9E4AA0-6197-4574-A37B-3CCEB5592FC1}" dt="2019-10-05T15:40:37.819" v="817" actId="20577"/>
          <ac:spMkLst>
            <pc:docMk/>
            <pc:sldMk cId="2565559405" sldId="1250"/>
            <ac:spMk id="2" creationId="{FD403A50-73A9-41E7-8409-FC058BDC6366}"/>
          </ac:spMkLst>
        </pc:spChg>
        <pc:graphicFrameChg chg="mod modGraphic">
          <ac:chgData name="Ralf Schaefer" userId="33e27100-fb9b-4eec-9f46-f2f114ad947e" providerId="ADAL" clId="{1B9E4AA0-6197-4574-A37B-3CCEB5592FC1}" dt="2019-10-06T19:53:56.629" v="4236" actId="790"/>
          <ac:graphicFrameMkLst>
            <pc:docMk/>
            <pc:sldMk cId="2565559405" sldId="1250"/>
            <ac:graphicFrameMk id="4" creationId="{451B3D39-30AE-4E03-9F61-2F4A57D8D5CC}"/>
          </ac:graphicFrameMkLst>
        </pc:graphicFrameChg>
      </pc:sldChg>
      <pc:sldChg chg="modSp">
        <pc:chgData name="Ralf Schaefer" userId="33e27100-fb9b-4eec-9f46-f2f114ad947e" providerId="ADAL" clId="{1B9E4AA0-6197-4574-A37B-3CCEB5592FC1}" dt="2019-10-06T19:54:04.197" v="4237" actId="790"/>
        <pc:sldMkLst>
          <pc:docMk/>
          <pc:sldMk cId="1507910417" sldId="1251"/>
        </pc:sldMkLst>
        <pc:spChg chg="mod">
          <ac:chgData name="Ralf Schaefer" userId="33e27100-fb9b-4eec-9f46-f2f114ad947e" providerId="ADAL" clId="{1B9E4AA0-6197-4574-A37B-3CCEB5592FC1}" dt="2019-10-05T16:18:55.894" v="1677" actId="20577"/>
          <ac:spMkLst>
            <pc:docMk/>
            <pc:sldMk cId="1507910417" sldId="1251"/>
            <ac:spMk id="2" creationId="{FD403A50-73A9-41E7-8409-FC058BDC6366}"/>
          </ac:spMkLst>
        </pc:spChg>
        <pc:graphicFrameChg chg="mod modGraphic">
          <ac:chgData name="Ralf Schaefer" userId="33e27100-fb9b-4eec-9f46-f2f114ad947e" providerId="ADAL" clId="{1B9E4AA0-6197-4574-A37B-3CCEB5592FC1}" dt="2019-10-06T19:54:04.197" v="4237" actId="790"/>
          <ac:graphicFrameMkLst>
            <pc:docMk/>
            <pc:sldMk cId="1507910417" sldId="1251"/>
            <ac:graphicFrameMk id="4" creationId="{451B3D39-30AE-4E03-9F61-2F4A57D8D5CC}"/>
          </ac:graphicFrameMkLst>
        </pc:graphicFrameChg>
      </pc:sldChg>
      <pc:sldChg chg="modSp add">
        <pc:chgData name="Ralf Schaefer" userId="33e27100-fb9b-4eec-9f46-f2f114ad947e" providerId="ADAL" clId="{1B9E4AA0-6197-4574-A37B-3CCEB5592FC1}" dt="2019-10-06T19:53:23.290" v="4234" actId="790"/>
        <pc:sldMkLst>
          <pc:docMk/>
          <pc:sldMk cId="1892827423" sldId="1252"/>
        </pc:sldMkLst>
        <pc:spChg chg="mod">
          <ac:chgData name="Ralf Schaefer" userId="33e27100-fb9b-4eec-9f46-f2f114ad947e" providerId="ADAL" clId="{1B9E4AA0-6197-4574-A37B-3CCEB5592FC1}" dt="2019-10-05T17:17:01.093" v="2343" actId="20577"/>
          <ac:spMkLst>
            <pc:docMk/>
            <pc:sldMk cId="1892827423" sldId="1252"/>
            <ac:spMk id="2" creationId="{FD403A50-73A9-41E7-8409-FC058BDC6366}"/>
          </ac:spMkLst>
        </pc:spChg>
        <pc:graphicFrameChg chg="mod modGraphic">
          <ac:chgData name="Ralf Schaefer" userId="33e27100-fb9b-4eec-9f46-f2f114ad947e" providerId="ADAL" clId="{1B9E4AA0-6197-4574-A37B-3CCEB5592FC1}" dt="2019-10-06T19:53:23.290" v="4234" actId="790"/>
          <ac:graphicFrameMkLst>
            <pc:docMk/>
            <pc:sldMk cId="1892827423" sldId="1252"/>
            <ac:graphicFrameMk id="4" creationId="{451B3D39-30AE-4E03-9F61-2F4A57D8D5CC}"/>
          </ac:graphicFrameMkLst>
        </pc:graphicFrameChg>
      </pc:sldChg>
      <pc:sldChg chg="del">
        <pc:chgData name="Ralf Schaefer" userId="33e27100-fb9b-4eec-9f46-f2f114ad947e" providerId="ADAL" clId="{1B9E4AA0-6197-4574-A37B-3CCEB5592FC1}" dt="2019-10-05T11:56:14.199" v="646" actId="2696"/>
        <pc:sldMkLst>
          <pc:docMk/>
          <pc:sldMk cId="3763931492" sldId="1252"/>
        </pc:sldMkLst>
      </pc:sldChg>
      <pc:sldChg chg="del">
        <pc:chgData name="Ralf Schaefer" userId="33e27100-fb9b-4eec-9f46-f2f114ad947e" providerId="ADAL" clId="{1B9E4AA0-6197-4574-A37B-3CCEB5592FC1}" dt="2019-10-05T15:51:21.494" v="1170" actId="2696"/>
        <pc:sldMkLst>
          <pc:docMk/>
          <pc:sldMk cId="2837239775" sldId="1253"/>
        </pc:sldMkLst>
      </pc:sldChg>
      <pc:sldChg chg="del">
        <pc:chgData name="Ralf Schaefer" userId="33e27100-fb9b-4eec-9f46-f2f114ad947e" providerId="ADAL" clId="{1B9E4AA0-6197-4574-A37B-3CCEB5592FC1}" dt="2019-10-05T15:51:26.308" v="1171" actId="2696"/>
        <pc:sldMkLst>
          <pc:docMk/>
          <pc:sldMk cId="961042888" sldId="1254"/>
        </pc:sldMkLst>
      </pc:sldChg>
      <pc:sldChg chg="del">
        <pc:chgData name="Ralf Schaefer" userId="33e27100-fb9b-4eec-9f46-f2f114ad947e" providerId="ADAL" clId="{1B9E4AA0-6197-4574-A37B-3CCEB5592FC1}" dt="2019-10-05T16:19:04.497" v="1678" actId="2696"/>
        <pc:sldMkLst>
          <pc:docMk/>
          <pc:sldMk cId="1826803742" sldId="1255"/>
        </pc:sldMkLst>
      </pc:sldChg>
      <pc:sldChg chg="del">
        <pc:chgData name="Ralf Schaefer" userId="33e27100-fb9b-4eec-9f46-f2f114ad947e" providerId="ADAL" clId="{1B9E4AA0-6197-4574-A37B-3CCEB5592FC1}" dt="2019-10-05T11:48:46.103" v="630" actId="2696"/>
        <pc:sldMkLst>
          <pc:docMk/>
          <pc:sldMk cId="1322933054" sldId="1256"/>
        </pc:sldMkLst>
      </pc:sldChg>
      <pc:sldChg chg="add">
        <pc:chgData name="Ralf Schaefer" userId="33e27100-fb9b-4eec-9f46-f2f114ad947e" providerId="ADAL" clId="{1B9E4AA0-6197-4574-A37B-3CCEB5592FC1}" dt="2019-10-05T10:48:34.632" v="19"/>
        <pc:sldMkLst>
          <pc:docMk/>
          <pc:sldMk cId="166878556" sldId="1257"/>
        </pc:sldMkLst>
      </pc:sldChg>
      <pc:sldChg chg="modSp add">
        <pc:chgData name="Ralf Schaefer" userId="33e27100-fb9b-4eec-9f46-f2f114ad947e" providerId="ADAL" clId="{1B9E4AA0-6197-4574-A37B-3CCEB5592FC1}" dt="2019-10-05T11:55:49.187" v="643"/>
        <pc:sldMkLst>
          <pc:docMk/>
          <pc:sldMk cId="3023861291" sldId="1258"/>
        </pc:sldMkLst>
        <pc:spChg chg="mod">
          <ac:chgData name="Ralf Schaefer" userId="33e27100-fb9b-4eec-9f46-f2f114ad947e" providerId="ADAL" clId="{1B9E4AA0-6197-4574-A37B-3CCEB5592FC1}" dt="2019-10-05T11:55:49.187" v="643"/>
          <ac:spMkLst>
            <pc:docMk/>
            <pc:sldMk cId="3023861291" sldId="1258"/>
            <ac:spMk id="3" creationId="{37D73094-DE82-4C8D-A760-1BE0B449E039}"/>
          </ac:spMkLst>
        </pc:spChg>
      </pc:sldChg>
      <pc:sldChg chg="modSp add">
        <pc:chgData name="Ralf Schaefer" userId="33e27100-fb9b-4eec-9f46-f2f114ad947e" providerId="ADAL" clId="{1B9E4AA0-6197-4574-A37B-3CCEB5592FC1}" dt="2019-10-06T19:51:20.079" v="4194" actId="790"/>
        <pc:sldMkLst>
          <pc:docMk/>
          <pc:sldMk cId="509965265" sldId="1259"/>
        </pc:sldMkLst>
        <pc:spChg chg="mod">
          <ac:chgData name="Ralf Schaefer" userId="33e27100-fb9b-4eec-9f46-f2f114ad947e" providerId="ADAL" clId="{1B9E4AA0-6197-4574-A37B-3CCEB5592FC1}" dt="2019-10-05T17:16:52.899" v="2336" actId="20577"/>
          <ac:spMkLst>
            <pc:docMk/>
            <pc:sldMk cId="509965265" sldId="1259"/>
            <ac:spMk id="2" creationId="{FD403A50-73A9-41E7-8409-FC058BDC6366}"/>
          </ac:spMkLst>
        </pc:spChg>
        <pc:graphicFrameChg chg="mod modGraphic">
          <ac:chgData name="Ralf Schaefer" userId="33e27100-fb9b-4eec-9f46-f2f114ad947e" providerId="ADAL" clId="{1B9E4AA0-6197-4574-A37B-3CCEB5592FC1}" dt="2019-10-06T19:51:20.079" v="4194" actId="790"/>
          <ac:graphicFrameMkLst>
            <pc:docMk/>
            <pc:sldMk cId="509965265" sldId="1259"/>
            <ac:graphicFrameMk id="4" creationId="{451B3D39-30AE-4E03-9F61-2F4A57D8D5CC}"/>
          </ac:graphicFrameMkLst>
        </pc:graphicFrameChg>
      </pc:sldChg>
      <pc:sldChg chg="modSp add">
        <pc:chgData name="Ralf Schaefer" userId="33e27100-fb9b-4eec-9f46-f2f114ad947e" providerId="ADAL" clId="{1B9E4AA0-6197-4574-A37B-3CCEB5592FC1}" dt="2019-10-06T19:53:39.780" v="4235" actId="790"/>
        <pc:sldMkLst>
          <pc:docMk/>
          <pc:sldMk cId="1871972767" sldId="1260"/>
        </pc:sldMkLst>
        <pc:spChg chg="mod">
          <ac:chgData name="Ralf Schaefer" userId="33e27100-fb9b-4eec-9f46-f2f114ad947e" providerId="ADAL" clId="{1B9E4AA0-6197-4574-A37B-3CCEB5592FC1}" dt="2019-10-05T17:17:09.310" v="2350" actId="20577"/>
          <ac:spMkLst>
            <pc:docMk/>
            <pc:sldMk cId="1871972767" sldId="1260"/>
            <ac:spMk id="2" creationId="{FD403A50-73A9-41E7-8409-FC058BDC6366}"/>
          </ac:spMkLst>
        </pc:spChg>
        <pc:graphicFrameChg chg="mod modGraphic">
          <ac:chgData name="Ralf Schaefer" userId="33e27100-fb9b-4eec-9f46-f2f114ad947e" providerId="ADAL" clId="{1B9E4AA0-6197-4574-A37B-3CCEB5592FC1}" dt="2019-10-06T19:53:39.780" v="4235" actId="790"/>
          <ac:graphicFrameMkLst>
            <pc:docMk/>
            <pc:sldMk cId="1871972767" sldId="1260"/>
            <ac:graphicFrameMk id="4" creationId="{451B3D39-30AE-4E03-9F61-2F4A57D8D5CC}"/>
          </ac:graphicFrameMkLst>
        </pc:graphicFrameChg>
      </pc:sldChg>
    </pc:docChg>
  </pc:docChgLst>
  <pc:docChgLst>
    <pc:chgData name="Schaefer Ralf" userId="0894a135-041a-4143-a223-e72443378da1" providerId="ADAL" clId="{A97B1E2F-AF29-4796-9EEF-B2A382A03193}"/>
  </pc:docChgLst>
  <pc:docChgLst>
    <pc:chgData name="Schaefer Ralf" userId="0894a135-041a-4143-a223-e72443378da1" providerId="ADAL" clId="{9D95BFDC-C289-4153-BB03-FC1B1EB0FADA}"/>
  </pc:docChgLst>
  <pc:docChgLst>
    <pc:chgData name="Schaefer Ralf" userId="0894a135-041a-4143-a223-e72443378da1" providerId="ADAL" clId="{E089AC33-84A7-4680-8A07-77543DC29381}"/>
  </pc:docChgLst>
  <pc:docChgLst>
    <pc:chgData name="Ralf Schaefer" userId="33e27100-fb9b-4eec-9f46-f2f114ad947e" providerId="ADAL" clId="{FE1BB6EE-7096-40BE-B298-8BB658736C81}"/>
    <pc:docChg chg="undo redo custSel addSld delSld modSld sldOrd">
      <pc:chgData name="Ralf Schaefer" userId="33e27100-fb9b-4eec-9f46-f2f114ad947e" providerId="ADAL" clId="{FE1BB6EE-7096-40BE-B298-8BB658736C81}" dt="2019-07-08T07:34:06.755" v="7952" actId="20577"/>
      <pc:docMkLst>
        <pc:docMk/>
      </pc:docMkLst>
      <pc:sldChg chg="modSp">
        <pc:chgData name="Ralf Schaefer" userId="33e27100-fb9b-4eec-9f46-f2f114ad947e" providerId="ADAL" clId="{FE1BB6EE-7096-40BE-B298-8BB658736C81}" dt="2019-07-08T07:34:06.755" v="7952" actId="20577"/>
        <pc:sldMkLst>
          <pc:docMk/>
          <pc:sldMk cId="796529351" sldId="256"/>
        </pc:sldMkLst>
        <pc:spChg chg="mod">
          <ac:chgData name="Ralf Schaefer" userId="33e27100-fb9b-4eec-9f46-f2f114ad947e" providerId="ADAL" clId="{FE1BB6EE-7096-40BE-B298-8BB658736C81}" dt="2019-07-08T07:34:06.755" v="7952" actId="20577"/>
          <ac:spMkLst>
            <pc:docMk/>
            <pc:sldMk cId="796529351" sldId="256"/>
            <ac:spMk id="3" creationId="{2D847FB4-4271-4FE6-8748-222AF993187B}"/>
          </ac:spMkLst>
        </pc:spChg>
      </pc:sldChg>
      <pc:sldChg chg="modSp">
        <pc:chgData name="Ralf Schaefer" userId="33e27100-fb9b-4eec-9f46-f2f114ad947e" providerId="ADAL" clId="{FE1BB6EE-7096-40BE-B298-8BB658736C81}" dt="2019-07-07T17:50:12.994" v="7236" actId="20577"/>
        <pc:sldMkLst>
          <pc:docMk/>
          <pc:sldMk cId="2309420859" sldId="257"/>
        </pc:sldMkLst>
        <pc:spChg chg="mod">
          <ac:chgData name="Ralf Schaefer" userId="33e27100-fb9b-4eec-9f46-f2f114ad947e" providerId="ADAL" clId="{FE1BB6EE-7096-40BE-B298-8BB658736C81}" dt="2019-07-07T17:50:12.994" v="7236" actId="20577"/>
          <ac:spMkLst>
            <pc:docMk/>
            <pc:sldMk cId="2309420859" sldId="257"/>
            <ac:spMk id="8" creationId="{53A8A863-BC33-469F-9F96-7A6D3C440F43}"/>
          </ac:spMkLst>
        </pc:spChg>
      </pc:sldChg>
      <pc:sldChg chg="modSp">
        <pc:chgData name="Ralf Schaefer" userId="33e27100-fb9b-4eec-9f46-f2f114ad947e" providerId="ADAL" clId="{FE1BB6EE-7096-40BE-B298-8BB658736C81}" dt="2019-07-08T05:57:29.292" v="7930" actId="20577"/>
        <pc:sldMkLst>
          <pc:docMk/>
          <pc:sldMk cId="1770456577" sldId="280"/>
        </pc:sldMkLst>
        <pc:spChg chg="mod">
          <ac:chgData name="Ralf Schaefer" userId="33e27100-fb9b-4eec-9f46-f2f114ad947e" providerId="ADAL" clId="{FE1BB6EE-7096-40BE-B298-8BB658736C81}" dt="2019-07-08T05:57:29.292" v="7930" actId="20577"/>
          <ac:spMkLst>
            <pc:docMk/>
            <pc:sldMk cId="1770456577" sldId="280"/>
            <ac:spMk id="6" creationId="{2CD59141-D264-48FE-B8BB-3D293674EE86}"/>
          </ac:spMkLst>
        </pc:spChg>
      </pc:sldChg>
      <pc:sldChg chg="modSp">
        <pc:chgData name="Ralf Schaefer" userId="33e27100-fb9b-4eec-9f46-f2f114ad947e" providerId="ADAL" clId="{FE1BB6EE-7096-40BE-B298-8BB658736C81}" dt="2019-07-08T05:47:00.074" v="7872" actId="6549"/>
        <pc:sldMkLst>
          <pc:docMk/>
          <pc:sldMk cId="2556062501" sldId="322"/>
        </pc:sldMkLst>
        <pc:spChg chg="mod">
          <ac:chgData name="Ralf Schaefer" userId="33e27100-fb9b-4eec-9f46-f2f114ad947e" providerId="ADAL" clId="{FE1BB6EE-7096-40BE-B298-8BB658736C81}" dt="2019-07-07T18:22:39.754" v="7624" actId="20577"/>
          <ac:spMkLst>
            <pc:docMk/>
            <pc:sldMk cId="2556062501" sldId="322"/>
            <ac:spMk id="2" creationId="{FD403A50-73A9-41E7-8409-FC058BDC6366}"/>
          </ac:spMkLst>
        </pc:spChg>
        <pc:graphicFrameChg chg="mod modGraphic">
          <ac:chgData name="Ralf Schaefer" userId="33e27100-fb9b-4eec-9f46-f2f114ad947e" providerId="ADAL" clId="{FE1BB6EE-7096-40BE-B298-8BB658736C81}" dt="2019-07-08T05:47:00.074" v="7872" actId="6549"/>
          <ac:graphicFrameMkLst>
            <pc:docMk/>
            <pc:sldMk cId="2556062501" sldId="322"/>
            <ac:graphicFrameMk id="4" creationId="{451B3D39-30AE-4E03-9F61-2F4A57D8D5CC}"/>
          </ac:graphicFrameMkLst>
        </pc:graphicFrameChg>
      </pc:sldChg>
      <pc:sldChg chg="modSp ord">
        <pc:chgData name="Ralf Schaefer" userId="33e27100-fb9b-4eec-9f46-f2f114ad947e" providerId="ADAL" clId="{FE1BB6EE-7096-40BE-B298-8BB658736C81}" dt="2019-07-07T18:23:04.073" v="7645" actId="20577"/>
        <pc:sldMkLst>
          <pc:docMk/>
          <pc:sldMk cId="3930948788" sldId="323"/>
        </pc:sldMkLst>
        <pc:spChg chg="mod">
          <ac:chgData name="Ralf Schaefer" userId="33e27100-fb9b-4eec-9f46-f2f114ad947e" providerId="ADAL" clId="{FE1BB6EE-7096-40BE-B298-8BB658736C81}" dt="2019-07-07T18:23:04.073" v="7645" actId="20577"/>
          <ac:spMkLst>
            <pc:docMk/>
            <pc:sldMk cId="3930948788" sldId="323"/>
            <ac:spMk id="2" creationId="{FD403A50-73A9-41E7-8409-FC058BDC6366}"/>
          </ac:spMkLst>
        </pc:spChg>
        <pc:graphicFrameChg chg="mod modGraphic">
          <ac:chgData name="Ralf Schaefer" userId="33e27100-fb9b-4eec-9f46-f2f114ad947e" providerId="ADAL" clId="{FE1BB6EE-7096-40BE-B298-8BB658736C81}" dt="2019-07-07T18:19:54.637" v="7565" actId="20577"/>
          <ac:graphicFrameMkLst>
            <pc:docMk/>
            <pc:sldMk cId="3930948788" sldId="323"/>
            <ac:graphicFrameMk id="4" creationId="{451B3D39-30AE-4E03-9F61-2F4A57D8D5CC}"/>
          </ac:graphicFrameMkLst>
        </pc:graphicFrameChg>
      </pc:sldChg>
      <pc:sldChg chg="modSp ord">
        <pc:chgData name="Ralf Schaefer" userId="33e27100-fb9b-4eec-9f46-f2f114ad947e" providerId="ADAL" clId="{FE1BB6EE-7096-40BE-B298-8BB658736C81}" dt="2019-07-07T19:15:17.067" v="7779" actId="113"/>
        <pc:sldMkLst>
          <pc:docMk/>
          <pc:sldMk cId="811393516" sldId="324"/>
        </pc:sldMkLst>
        <pc:spChg chg="mod">
          <ac:chgData name="Ralf Schaefer" userId="33e27100-fb9b-4eec-9f46-f2f114ad947e" providerId="ADAL" clId="{FE1BB6EE-7096-40BE-B298-8BB658736C81}" dt="2019-07-07T18:22:01.417" v="7601" actId="20577"/>
          <ac:spMkLst>
            <pc:docMk/>
            <pc:sldMk cId="811393516" sldId="324"/>
            <ac:spMk id="2" creationId="{FD403A50-73A9-41E7-8409-FC058BDC6366}"/>
          </ac:spMkLst>
        </pc:spChg>
        <pc:graphicFrameChg chg="mod modGraphic">
          <ac:chgData name="Ralf Schaefer" userId="33e27100-fb9b-4eec-9f46-f2f114ad947e" providerId="ADAL" clId="{FE1BB6EE-7096-40BE-B298-8BB658736C81}" dt="2019-07-07T19:15:17.067" v="7779" actId="113"/>
          <ac:graphicFrameMkLst>
            <pc:docMk/>
            <pc:sldMk cId="811393516" sldId="324"/>
            <ac:graphicFrameMk id="4" creationId="{451B3D39-30AE-4E03-9F61-2F4A57D8D5CC}"/>
          </ac:graphicFrameMkLst>
        </pc:graphicFrameChg>
      </pc:sldChg>
      <pc:sldChg chg="addSp delSp modSp ord">
        <pc:chgData name="Ralf Schaefer" userId="33e27100-fb9b-4eec-9f46-f2f114ad947e" providerId="ADAL" clId="{FE1BB6EE-7096-40BE-B298-8BB658736C81}" dt="2019-07-07T19:15:35.636" v="7783" actId="113"/>
        <pc:sldMkLst>
          <pc:docMk/>
          <pc:sldMk cId="2029228296" sldId="325"/>
        </pc:sldMkLst>
        <pc:spChg chg="mod">
          <ac:chgData name="Ralf Schaefer" userId="33e27100-fb9b-4eec-9f46-f2f114ad947e" providerId="ADAL" clId="{FE1BB6EE-7096-40BE-B298-8BB658736C81}" dt="2019-07-07T18:22:06.322" v="7604" actId="20577"/>
          <ac:spMkLst>
            <pc:docMk/>
            <pc:sldMk cId="2029228296" sldId="325"/>
            <ac:spMk id="2" creationId="{FD403A50-73A9-41E7-8409-FC058BDC6366}"/>
          </ac:spMkLst>
        </pc:spChg>
        <pc:spChg chg="add del">
          <ac:chgData name="Ralf Schaefer" userId="33e27100-fb9b-4eec-9f46-f2f114ad947e" providerId="ADAL" clId="{FE1BB6EE-7096-40BE-B298-8BB658736C81}" dt="2019-07-04T13:55:22.195" v="292" actId="478"/>
          <ac:spMkLst>
            <pc:docMk/>
            <pc:sldMk cId="2029228296" sldId="325"/>
            <ac:spMk id="3" creationId="{6FFEBABB-1BCB-41EE-8FFA-9F559712238C}"/>
          </ac:spMkLst>
        </pc:spChg>
        <pc:graphicFrameChg chg="mod modGraphic">
          <ac:chgData name="Ralf Schaefer" userId="33e27100-fb9b-4eec-9f46-f2f114ad947e" providerId="ADAL" clId="{FE1BB6EE-7096-40BE-B298-8BB658736C81}" dt="2019-07-07T19:15:35.636" v="7783" actId="113"/>
          <ac:graphicFrameMkLst>
            <pc:docMk/>
            <pc:sldMk cId="2029228296" sldId="325"/>
            <ac:graphicFrameMk id="4" creationId="{451B3D39-30AE-4E03-9F61-2F4A57D8D5CC}"/>
          </ac:graphicFrameMkLst>
        </pc:graphicFrameChg>
      </pc:sldChg>
      <pc:sldChg chg="addSp modSp">
        <pc:chgData name="Ralf Schaefer" userId="33e27100-fb9b-4eec-9f46-f2f114ad947e" providerId="ADAL" clId="{FE1BB6EE-7096-40BE-B298-8BB658736C81}" dt="2019-07-07T17:48:21.936" v="7230" actId="20577"/>
        <pc:sldMkLst>
          <pc:docMk/>
          <pc:sldMk cId="596262028" sldId="326"/>
        </pc:sldMkLst>
        <pc:spChg chg="mod">
          <ac:chgData name="Ralf Schaefer" userId="33e27100-fb9b-4eec-9f46-f2f114ad947e" providerId="ADAL" clId="{FE1BB6EE-7096-40BE-B298-8BB658736C81}" dt="2019-07-07T17:48:21.936" v="7230" actId="20577"/>
          <ac:spMkLst>
            <pc:docMk/>
            <pc:sldMk cId="596262028" sldId="326"/>
            <ac:spMk id="3" creationId="{37D73094-DE82-4C8D-A760-1BE0B449E039}"/>
          </ac:spMkLst>
        </pc:spChg>
        <pc:picChg chg="add mod">
          <ac:chgData name="Ralf Schaefer" userId="33e27100-fb9b-4eec-9f46-f2f114ad947e" providerId="ADAL" clId="{FE1BB6EE-7096-40BE-B298-8BB658736C81}" dt="2019-07-07T17:47:40.729" v="7226" actId="1076"/>
          <ac:picMkLst>
            <pc:docMk/>
            <pc:sldMk cId="596262028" sldId="326"/>
            <ac:picMk id="4" creationId="{A6FB0FD4-2E31-419B-92C2-3752D8638E33}"/>
          </ac:picMkLst>
        </pc:picChg>
      </pc:sldChg>
      <pc:sldChg chg="modSp">
        <pc:chgData name="Ralf Schaefer" userId="33e27100-fb9b-4eec-9f46-f2f114ad947e" providerId="ADAL" clId="{FE1BB6EE-7096-40BE-B298-8BB658736C81}" dt="2019-07-08T05:42:58.055" v="7842" actId="20577"/>
        <pc:sldMkLst>
          <pc:docMk/>
          <pc:sldMk cId="3065608603" sldId="328"/>
        </pc:sldMkLst>
        <pc:spChg chg="mod">
          <ac:chgData name="Ralf Schaefer" userId="33e27100-fb9b-4eec-9f46-f2f114ad947e" providerId="ADAL" clId="{FE1BB6EE-7096-40BE-B298-8BB658736C81}" dt="2019-07-08T05:42:58.055" v="7842" actId="20577"/>
          <ac:spMkLst>
            <pc:docMk/>
            <pc:sldMk cId="3065608603" sldId="328"/>
            <ac:spMk id="3" creationId="{DDBECFA2-4737-4E8B-BAFE-240AF346531B}"/>
          </ac:spMkLst>
        </pc:spChg>
      </pc:sldChg>
      <pc:sldChg chg="modSp">
        <pc:chgData name="Ralf Schaefer" userId="33e27100-fb9b-4eec-9f46-f2f114ad947e" providerId="ADAL" clId="{FE1BB6EE-7096-40BE-B298-8BB658736C81}" dt="2019-07-08T05:51:57.882" v="7885" actId="20577"/>
        <pc:sldMkLst>
          <pc:docMk/>
          <pc:sldMk cId="1793153059" sldId="1216"/>
        </pc:sldMkLst>
        <pc:spChg chg="mod">
          <ac:chgData name="Ralf Schaefer" userId="33e27100-fb9b-4eec-9f46-f2f114ad947e" providerId="ADAL" clId="{FE1BB6EE-7096-40BE-B298-8BB658736C81}" dt="2019-07-08T05:51:57.882" v="7885" actId="20577"/>
          <ac:spMkLst>
            <pc:docMk/>
            <pc:sldMk cId="1793153059" sldId="1216"/>
            <ac:spMk id="3" creationId="{37D73094-DE82-4C8D-A760-1BE0B449E039}"/>
          </ac:spMkLst>
        </pc:spChg>
      </pc:sldChg>
      <pc:sldChg chg="modSp">
        <pc:chgData name="Ralf Schaefer" userId="33e27100-fb9b-4eec-9f46-f2f114ad947e" providerId="ADAL" clId="{FE1BB6EE-7096-40BE-B298-8BB658736C81}" dt="2019-07-08T05:45:51.428" v="7845" actId="20577"/>
        <pc:sldMkLst>
          <pc:docMk/>
          <pc:sldMk cId="2586351693" sldId="1217"/>
        </pc:sldMkLst>
        <pc:spChg chg="mod">
          <ac:chgData name="Ralf Schaefer" userId="33e27100-fb9b-4eec-9f46-f2f114ad947e" providerId="ADAL" clId="{FE1BB6EE-7096-40BE-B298-8BB658736C81}" dt="2019-07-07T18:22:28.200" v="7617" actId="20577"/>
          <ac:spMkLst>
            <pc:docMk/>
            <pc:sldMk cId="2586351693" sldId="1217"/>
            <ac:spMk id="2" creationId="{FD403A50-73A9-41E7-8409-FC058BDC6366}"/>
          </ac:spMkLst>
        </pc:spChg>
        <pc:graphicFrameChg chg="mod modGraphic">
          <ac:chgData name="Ralf Schaefer" userId="33e27100-fb9b-4eec-9f46-f2f114ad947e" providerId="ADAL" clId="{FE1BB6EE-7096-40BE-B298-8BB658736C81}" dt="2019-07-08T05:45:51.428" v="7845" actId="20577"/>
          <ac:graphicFrameMkLst>
            <pc:docMk/>
            <pc:sldMk cId="2586351693" sldId="1217"/>
            <ac:graphicFrameMk id="4" creationId="{451B3D39-30AE-4E03-9F61-2F4A57D8D5CC}"/>
          </ac:graphicFrameMkLst>
        </pc:graphicFrameChg>
      </pc:sldChg>
      <pc:sldChg chg="add">
        <pc:chgData name="Ralf Schaefer" userId="33e27100-fb9b-4eec-9f46-f2f114ad947e" providerId="ADAL" clId="{FE1BB6EE-7096-40BE-B298-8BB658736C81}" dt="2019-07-04T13:07:18.077" v="21"/>
        <pc:sldMkLst>
          <pc:docMk/>
          <pc:sldMk cId="822206424" sldId="1249"/>
        </pc:sldMkLst>
      </pc:sldChg>
      <pc:sldChg chg="modSp add">
        <pc:chgData name="Ralf Schaefer" userId="33e27100-fb9b-4eec-9f46-f2f114ad947e" providerId="ADAL" clId="{FE1BB6EE-7096-40BE-B298-8BB658736C81}" dt="2019-07-07T19:16:40.580" v="7791" actId="113"/>
        <pc:sldMkLst>
          <pc:docMk/>
          <pc:sldMk cId="2565559405" sldId="1250"/>
        </pc:sldMkLst>
        <pc:spChg chg="mod">
          <ac:chgData name="Ralf Schaefer" userId="33e27100-fb9b-4eec-9f46-f2f114ad947e" providerId="ADAL" clId="{FE1BB6EE-7096-40BE-B298-8BB658736C81}" dt="2019-07-07T18:22:21.272" v="7612" actId="20577"/>
          <ac:spMkLst>
            <pc:docMk/>
            <pc:sldMk cId="2565559405" sldId="1250"/>
            <ac:spMk id="2" creationId="{FD403A50-73A9-41E7-8409-FC058BDC6366}"/>
          </ac:spMkLst>
        </pc:spChg>
        <pc:graphicFrameChg chg="modGraphic">
          <ac:chgData name="Ralf Schaefer" userId="33e27100-fb9b-4eec-9f46-f2f114ad947e" providerId="ADAL" clId="{FE1BB6EE-7096-40BE-B298-8BB658736C81}" dt="2019-07-07T19:16:40.580" v="7791" actId="113"/>
          <ac:graphicFrameMkLst>
            <pc:docMk/>
            <pc:sldMk cId="2565559405" sldId="1250"/>
            <ac:graphicFrameMk id="4" creationId="{451B3D39-30AE-4E03-9F61-2F4A57D8D5CC}"/>
          </ac:graphicFrameMkLst>
        </pc:graphicFrameChg>
      </pc:sldChg>
      <pc:sldChg chg="modSp add">
        <pc:chgData name="Ralf Schaefer" userId="33e27100-fb9b-4eec-9f46-f2f114ad947e" providerId="ADAL" clId="{FE1BB6EE-7096-40BE-B298-8BB658736C81}" dt="2019-07-08T06:41:48.498" v="7931" actId="207"/>
        <pc:sldMkLst>
          <pc:docMk/>
          <pc:sldMk cId="1507910417" sldId="1251"/>
        </pc:sldMkLst>
        <pc:spChg chg="mod">
          <ac:chgData name="Ralf Schaefer" userId="33e27100-fb9b-4eec-9f46-f2f114ad947e" providerId="ADAL" clId="{FE1BB6EE-7096-40BE-B298-8BB658736C81}" dt="2019-07-07T18:23:12.466" v="7653" actId="20577"/>
          <ac:spMkLst>
            <pc:docMk/>
            <pc:sldMk cId="1507910417" sldId="1251"/>
            <ac:spMk id="2" creationId="{FD403A50-73A9-41E7-8409-FC058BDC6366}"/>
          </ac:spMkLst>
        </pc:spChg>
        <pc:graphicFrameChg chg="mod modGraphic">
          <ac:chgData name="Ralf Schaefer" userId="33e27100-fb9b-4eec-9f46-f2f114ad947e" providerId="ADAL" clId="{FE1BB6EE-7096-40BE-B298-8BB658736C81}" dt="2019-07-08T06:41:48.498" v="7931" actId="207"/>
          <ac:graphicFrameMkLst>
            <pc:docMk/>
            <pc:sldMk cId="1507910417" sldId="1251"/>
            <ac:graphicFrameMk id="4" creationId="{451B3D39-30AE-4E03-9F61-2F4A57D8D5CC}"/>
          </ac:graphicFrameMkLst>
        </pc:graphicFrameChg>
      </pc:sldChg>
      <pc:sldChg chg="modSp add ord">
        <pc:chgData name="Ralf Schaefer" userId="33e27100-fb9b-4eec-9f46-f2f114ad947e" providerId="ADAL" clId="{FE1BB6EE-7096-40BE-B298-8BB658736C81}" dt="2019-07-07T19:16:12.652" v="7788" actId="113"/>
        <pc:sldMkLst>
          <pc:docMk/>
          <pc:sldMk cId="3763931492" sldId="1252"/>
        </pc:sldMkLst>
        <pc:spChg chg="mod">
          <ac:chgData name="Ralf Schaefer" userId="33e27100-fb9b-4eec-9f46-f2f114ad947e" providerId="ADAL" clId="{FE1BB6EE-7096-40BE-B298-8BB658736C81}" dt="2019-07-07T18:22:10.886" v="7607" actId="20577"/>
          <ac:spMkLst>
            <pc:docMk/>
            <pc:sldMk cId="3763931492" sldId="1252"/>
            <ac:spMk id="2" creationId="{FD403A50-73A9-41E7-8409-FC058BDC6366}"/>
          </ac:spMkLst>
        </pc:spChg>
        <pc:graphicFrameChg chg="mod modGraphic">
          <ac:chgData name="Ralf Schaefer" userId="33e27100-fb9b-4eec-9f46-f2f114ad947e" providerId="ADAL" clId="{FE1BB6EE-7096-40BE-B298-8BB658736C81}" dt="2019-07-07T19:16:12.652" v="7788" actId="113"/>
          <ac:graphicFrameMkLst>
            <pc:docMk/>
            <pc:sldMk cId="3763931492" sldId="1252"/>
            <ac:graphicFrameMk id="4" creationId="{451B3D39-30AE-4E03-9F61-2F4A57D8D5CC}"/>
          </ac:graphicFrameMkLst>
        </pc:graphicFrameChg>
      </pc:sldChg>
      <pc:sldChg chg="modSp add">
        <pc:chgData name="Ralf Schaefer" userId="33e27100-fb9b-4eec-9f46-f2f114ad947e" providerId="ADAL" clId="{FE1BB6EE-7096-40BE-B298-8BB658736C81}" dt="2019-07-07T18:22:49.236" v="7631" actId="20577"/>
        <pc:sldMkLst>
          <pc:docMk/>
          <pc:sldMk cId="2837239775" sldId="1253"/>
        </pc:sldMkLst>
        <pc:spChg chg="mod">
          <ac:chgData name="Ralf Schaefer" userId="33e27100-fb9b-4eec-9f46-f2f114ad947e" providerId="ADAL" clId="{FE1BB6EE-7096-40BE-B298-8BB658736C81}" dt="2019-07-07T18:22:49.236" v="7631" actId="20577"/>
          <ac:spMkLst>
            <pc:docMk/>
            <pc:sldMk cId="2837239775" sldId="1253"/>
            <ac:spMk id="2" creationId="{FD403A50-73A9-41E7-8409-FC058BDC6366}"/>
          </ac:spMkLst>
        </pc:spChg>
        <pc:graphicFrameChg chg="mod modGraphic">
          <ac:chgData name="Ralf Schaefer" userId="33e27100-fb9b-4eec-9f46-f2f114ad947e" providerId="ADAL" clId="{FE1BB6EE-7096-40BE-B298-8BB658736C81}" dt="2019-07-07T18:05:41.601" v="7427" actId="113"/>
          <ac:graphicFrameMkLst>
            <pc:docMk/>
            <pc:sldMk cId="2837239775" sldId="1253"/>
            <ac:graphicFrameMk id="4" creationId="{451B3D39-30AE-4E03-9F61-2F4A57D8D5CC}"/>
          </ac:graphicFrameMkLst>
        </pc:graphicFrameChg>
      </pc:sldChg>
      <pc:sldChg chg="modSp add">
        <pc:chgData name="Ralf Schaefer" userId="33e27100-fb9b-4eec-9f46-f2f114ad947e" providerId="ADAL" clId="{FE1BB6EE-7096-40BE-B298-8BB658736C81}" dt="2019-07-08T05:47:48.266" v="7874" actId="20577"/>
        <pc:sldMkLst>
          <pc:docMk/>
          <pc:sldMk cId="961042888" sldId="1254"/>
        </pc:sldMkLst>
        <pc:spChg chg="mod">
          <ac:chgData name="Ralf Schaefer" userId="33e27100-fb9b-4eec-9f46-f2f114ad947e" providerId="ADAL" clId="{FE1BB6EE-7096-40BE-B298-8BB658736C81}" dt="2019-07-07T18:22:56.336" v="7638" actId="20577"/>
          <ac:spMkLst>
            <pc:docMk/>
            <pc:sldMk cId="961042888" sldId="1254"/>
            <ac:spMk id="2" creationId="{FD403A50-73A9-41E7-8409-FC058BDC6366}"/>
          </ac:spMkLst>
        </pc:spChg>
        <pc:graphicFrameChg chg="mod modGraphic">
          <ac:chgData name="Ralf Schaefer" userId="33e27100-fb9b-4eec-9f46-f2f114ad947e" providerId="ADAL" clId="{FE1BB6EE-7096-40BE-B298-8BB658736C81}" dt="2019-07-08T05:47:48.266" v="7874" actId="20577"/>
          <ac:graphicFrameMkLst>
            <pc:docMk/>
            <pc:sldMk cId="961042888" sldId="1254"/>
            <ac:graphicFrameMk id="4" creationId="{451B3D39-30AE-4E03-9F61-2F4A57D8D5CC}"/>
          </ac:graphicFrameMkLst>
        </pc:graphicFrameChg>
      </pc:sldChg>
      <pc:sldChg chg="modSp add ord">
        <pc:chgData name="Ralf Schaefer" userId="33e27100-fb9b-4eec-9f46-f2f114ad947e" providerId="ADAL" clId="{FE1BB6EE-7096-40BE-B298-8BB658736C81}" dt="2019-07-07T18:23:21.504" v="7661" actId="20577"/>
        <pc:sldMkLst>
          <pc:docMk/>
          <pc:sldMk cId="1826803742" sldId="1255"/>
        </pc:sldMkLst>
        <pc:spChg chg="mod">
          <ac:chgData name="Ralf Schaefer" userId="33e27100-fb9b-4eec-9f46-f2f114ad947e" providerId="ADAL" clId="{FE1BB6EE-7096-40BE-B298-8BB658736C81}" dt="2019-07-07T18:23:21.504" v="7661" actId="20577"/>
          <ac:spMkLst>
            <pc:docMk/>
            <pc:sldMk cId="1826803742" sldId="1255"/>
            <ac:spMk id="2" creationId="{FD403A50-73A9-41E7-8409-FC058BDC6366}"/>
          </ac:spMkLst>
        </pc:spChg>
        <pc:graphicFrameChg chg="modGraphic">
          <ac:chgData name="Ralf Schaefer" userId="33e27100-fb9b-4eec-9f46-f2f114ad947e" providerId="ADAL" clId="{FE1BB6EE-7096-40BE-B298-8BB658736C81}" dt="2019-07-07T17:19:28.264" v="6685" actId="207"/>
          <ac:graphicFrameMkLst>
            <pc:docMk/>
            <pc:sldMk cId="1826803742" sldId="1255"/>
            <ac:graphicFrameMk id="4" creationId="{451B3D39-30AE-4E03-9F61-2F4A57D8D5CC}"/>
          </ac:graphicFrameMkLst>
        </pc:graphicFrameChg>
      </pc:sldChg>
      <pc:sldChg chg="addSp modSp add">
        <pc:chgData name="Ralf Schaefer" userId="33e27100-fb9b-4eec-9f46-f2f114ad947e" providerId="ADAL" clId="{FE1BB6EE-7096-40BE-B298-8BB658736C81}" dt="2019-07-07T18:26:25.571" v="7686" actId="1076"/>
        <pc:sldMkLst>
          <pc:docMk/>
          <pc:sldMk cId="1322933054" sldId="1256"/>
        </pc:sldMkLst>
        <pc:spChg chg="mod">
          <ac:chgData name="Ralf Schaefer" userId="33e27100-fb9b-4eec-9f46-f2f114ad947e" providerId="ADAL" clId="{FE1BB6EE-7096-40BE-B298-8BB658736C81}" dt="2019-07-07T18:25:16.349" v="7677"/>
          <ac:spMkLst>
            <pc:docMk/>
            <pc:sldMk cId="1322933054" sldId="1256"/>
            <ac:spMk id="2" creationId="{3DD61461-E7B0-46BA-8277-4DF3B6F2B82C}"/>
          </ac:spMkLst>
        </pc:spChg>
        <pc:spChg chg="mod">
          <ac:chgData name="Ralf Schaefer" userId="33e27100-fb9b-4eec-9f46-f2f114ad947e" providerId="ADAL" clId="{FE1BB6EE-7096-40BE-B298-8BB658736C81}" dt="2019-07-07T18:26:07.157" v="7684" actId="1076"/>
          <ac:spMkLst>
            <pc:docMk/>
            <pc:sldMk cId="1322933054" sldId="1256"/>
            <ac:spMk id="3" creationId="{DBAC9C04-B559-49BD-8228-888DC9533689}"/>
          </ac:spMkLst>
        </pc:spChg>
        <pc:graphicFrameChg chg="add mod">
          <ac:chgData name="Ralf Schaefer" userId="33e27100-fb9b-4eec-9f46-f2f114ad947e" providerId="ADAL" clId="{FE1BB6EE-7096-40BE-B298-8BB658736C81}" dt="2019-07-07T18:26:25.571" v="7686" actId="1076"/>
          <ac:graphicFrameMkLst>
            <pc:docMk/>
            <pc:sldMk cId="1322933054" sldId="1256"/>
            <ac:graphicFrameMk id="4" creationId="{951C89DF-0595-4CC9-8587-6D19D5AEF272}"/>
          </ac:graphicFrameMkLst>
        </pc:graphicFrameChg>
      </pc:sldChg>
    </pc:docChg>
  </pc:docChgLst>
  <pc:docChgLst>
    <pc:chgData name="Schaefer Ralf" userId="0894a135-041a-4143-a223-e72443378da1" providerId="ADAL" clId="{2B8341C6-AAF0-4E86-BF59-60DD0EA22A2B}"/>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57C03-4880-4547-9D3E-791C6B4205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0852656-94A0-4314-ACEC-6A9FA96A7E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829B332-FB5B-47E8-BA71-F2F6369D2B9C}"/>
              </a:ext>
            </a:extLst>
          </p:cNvPr>
          <p:cNvSpPr>
            <a:spLocks noGrp="1"/>
          </p:cNvSpPr>
          <p:nvPr>
            <p:ph type="dt" sz="half" idx="10"/>
          </p:nvPr>
        </p:nvSpPr>
        <p:spPr/>
        <p:txBody>
          <a:bodyPr/>
          <a:lstStyle/>
          <a:p>
            <a:fld id="{AA3BF8A9-723C-4FE7-A4A0-BC97676DF3A8}" type="datetimeFigureOut">
              <a:rPr lang="en-US" smtClean="0"/>
              <a:t>1/13/2020</a:t>
            </a:fld>
            <a:endParaRPr lang="en-US"/>
          </a:p>
        </p:txBody>
      </p:sp>
      <p:sp>
        <p:nvSpPr>
          <p:cNvPr id="5" name="Footer Placeholder 4">
            <a:extLst>
              <a:ext uri="{FF2B5EF4-FFF2-40B4-BE49-F238E27FC236}">
                <a16:creationId xmlns:a16="http://schemas.microsoft.com/office/drawing/2014/main" id="{1D655775-9FF5-4BC4-9435-F4B1D8A7DF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1F193F-1BFE-40DA-94C0-0000E4673F2F}"/>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1079375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C55ED-CF2F-4609-827D-37A984D7A4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7446C5A-B839-4F70-B070-C1E47618961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5D38B3-5666-4693-B661-06E60F6E0E9A}"/>
              </a:ext>
            </a:extLst>
          </p:cNvPr>
          <p:cNvSpPr>
            <a:spLocks noGrp="1"/>
          </p:cNvSpPr>
          <p:nvPr>
            <p:ph type="dt" sz="half" idx="10"/>
          </p:nvPr>
        </p:nvSpPr>
        <p:spPr/>
        <p:txBody>
          <a:bodyPr/>
          <a:lstStyle/>
          <a:p>
            <a:fld id="{AA3BF8A9-723C-4FE7-A4A0-BC97676DF3A8}" type="datetimeFigureOut">
              <a:rPr lang="en-US" smtClean="0"/>
              <a:t>1/13/2020</a:t>
            </a:fld>
            <a:endParaRPr lang="en-US"/>
          </a:p>
        </p:txBody>
      </p:sp>
      <p:sp>
        <p:nvSpPr>
          <p:cNvPr id="5" name="Footer Placeholder 4">
            <a:extLst>
              <a:ext uri="{FF2B5EF4-FFF2-40B4-BE49-F238E27FC236}">
                <a16:creationId xmlns:a16="http://schemas.microsoft.com/office/drawing/2014/main" id="{908B2F17-8303-47A8-849D-39326B3AC9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FE67C-8123-45E6-9596-813D04AD956F}"/>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2332959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B385C3-1DCC-430A-8EF5-9A95D5F59CC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A83964-21FE-49AC-8B66-34A00511A43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F34E99-B4C3-4194-88E8-AFBD38BD91AF}"/>
              </a:ext>
            </a:extLst>
          </p:cNvPr>
          <p:cNvSpPr>
            <a:spLocks noGrp="1"/>
          </p:cNvSpPr>
          <p:nvPr>
            <p:ph type="dt" sz="half" idx="10"/>
          </p:nvPr>
        </p:nvSpPr>
        <p:spPr/>
        <p:txBody>
          <a:bodyPr/>
          <a:lstStyle/>
          <a:p>
            <a:fld id="{AA3BF8A9-723C-4FE7-A4A0-BC97676DF3A8}" type="datetimeFigureOut">
              <a:rPr lang="en-US" smtClean="0"/>
              <a:t>1/13/2020</a:t>
            </a:fld>
            <a:endParaRPr lang="en-US"/>
          </a:p>
        </p:txBody>
      </p:sp>
      <p:sp>
        <p:nvSpPr>
          <p:cNvPr id="5" name="Footer Placeholder 4">
            <a:extLst>
              <a:ext uri="{FF2B5EF4-FFF2-40B4-BE49-F238E27FC236}">
                <a16:creationId xmlns:a16="http://schemas.microsoft.com/office/drawing/2014/main" id="{F39DD13A-B632-4564-8782-1333097B10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F28CC1-7102-468E-850D-A36D9DBF92AB}"/>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2105971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16794-A9AC-47F0-8EB7-7EFCF7BEE9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B01067-4C07-40BA-B88C-C7C31B62ECA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AA25D9-C427-4792-9803-A77E6657DBE2}"/>
              </a:ext>
            </a:extLst>
          </p:cNvPr>
          <p:cNvSpPr>
            <a:spLocks noGrp="1"/>
          </p:cNvSpPr>
          <p:nvPr>
            <p:ph type="dt" sz="half" idx="10"/>
          </p:nvPr>
        </p:nvSpPr>
        <p:spPr/>
        <p:txBody>
          <a:bodyPr/>
          <a:lstStyle/>
          <a:p>
            <a:fld id="{AA3BF8A9-723C-4FE7-A4A0-BC97676DF3A8}" type="datetimeFigureOut">
              <a:rPr lang="en-US" smtClean="0"/>
              <a:t>1/13/2020</a:t>
            </a:fld>
            <a:endParaRPr lang="en-US"/>
          </a:p>
        </p:txBody>
      </p:sp>
      <p:sp>
        <p:nvSpPr>
          <p:cNvPr id="5" name="Footer Placeholder 4">
            <a:extLst>
              <a:ext uri="{FF2B5EF4-FFF2-40B4-BE49-F238E27FC236}">
                <a16:creationId xmlns:a16="http://schemas.microsoft.com/office/drawing/2014/main" id="{003CBD90-E273-4D46-8199-8D2BB80375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50F134-31F4-413C-98E9-247D7C882087}"/>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170266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6540D-1FA0-44C9-A199-4A75C47541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69431A5-2027-4AAB-BD15-000DDD307B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6DF74B3-4D0C-4F9B-87A2-E1BC99116837}"/>
              </a:ext>
            </a:extLst>
          </p:cNvPr>
          <p:cNvSpPr>
            <a:spLocks noGrp="1"/>
          </p:cNvSpPr>
          <p:nvPr>
            <p:ph type="dt" sz="half" idx="10"/>
          </p:nvPr>
        </p:nvSpPr>
        <p:spPr/>
        <p:txBody>
          <a:bodyPr/>
          <a:lstStyle/>
          <a:p>
            <a:fld id="{AA3BF8A9-723C-4FE7-A4A0-BC97676DF3A8}" type="datetimeFigureOut">
              <a:rPr lang="en-US" smtClean="0"/>
              <a:t>1/13/2020</a:t>
            </a:fld>
            <a:endParaRPr lang="en-US"/>
          </a:p>
        </p:txBody>
      </p:sp>
      <p:sp>
        <p:nvSpPr>
          <p:cNvPr id="5" name="Footer Placeholder 4">
            <a:extLst>
              <a:ext uri="{FF2B5EF4-FFF2-40B4-BE49-F238E27FC236}">
                <a16:creationId xmlns:a16="http://schemas.microsoft.com/office/drawing/2014/main" id="{A859585A-6659-4BDA-BD37-E072BFFBFF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DE3A3B-AF87-4F1C-882E-C079B06BBA8F}"/>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1664090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94FC9-0913-4424-97BC-B17EAFE528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7E07D1-758F-4ECB-9C0E-CF777C26DAC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649BE1B-B61E-4693-AC14-0112706472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252ED9-562C-4A05-87CD-8DDD3370B790}"/>
              </a:ext>
            </a:extLst>
          </p:cNvPr>
          <p:cNvSpPr>
            <a:spLocks noGrp="1"/>
          </p:cNvSpPr>
          <p:nvPr>
            <p:ph type="dt" sz="half" idx="10"/>
          </p:nvPr>
        </p:nvSpPr>
        <p:spPr/>
        <p:txBody>
          <a:bodyPr/>
          <a:lstStyle/>
          <a:p>
            <a:fld id="{AA3BF8A9-723C-4FE7-A4A0-BC97676DF3A8}" type="datetimeFigureOut">
              <a:rPr lang="en-US" smtClean="0"/>
              <a:t>1/13/2020</a:t>
            </a:fld>
            <a:endParaRPr lang="en-US"/>
          </a:p>
        </p:txBody>
      </p:sp>
      <p:sp>
        <p:nvSpPr>
          <p:cNvPr id="6" name="Footer Placeholder 5">
            <a:extLst>
              <a:ext uri="{FF2B5EF4-FFF2-40B4-BE49-F238E27FC236}">
                <a16:creationId xmlns:a16="http://schemas.microsoft.com/office/drawing/2014/main" id="{05E9115B-210E-4725-8795-329D4D925B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762451-420F-4B53-9F62-0FD31645A36E}"/>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3184039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F6972-75E5-4D44-9C8E-F3F857A6B85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37B7B4-7E63-45F9-AFDD-767E16E2D8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EAE4DB8-840B-42E4-B1D1-16E2839305E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BEBEEBE-6BFA-4A16-93E8-4717F9668C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F7502DD-28A0-454F-9F7C-6E4BD0936AE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15ABA8-88F1-4F38-AFC3-D65A2FFCF729}"/>
              </a:ext>
            </a:extLst>
          </p:cNvPr>
          <p:cNvSpPr>
            <a:spLocks noGrp="1"/>
          </p:cNvSpPr>
          <p:nvPr>
            <p:ph type="dt" sz="half" idx="10"/>
          </p:nvPr>
        </p:nvSpPr>
        <p:spPr/>
        <p:txBody>
          <a:bodyPr/>
          <a:lstStyle/>
          <a:p>
            <a:fld id="{AA3BF8A9-723C-4FE7-A4A0-BC97676DF3A8}" type="datetimeFigureOut">
              <a:rPr lang="en-US" smtClean="0"/>
              <a:t>1/13/2020</a:t>
            </a:fld>
            <a:endParaRPr lang="en-US"/>
          </a:p>
        </p:txBody>
      </p:sp>
      <p:sp>
        <p:nvSpPr>
          <p:cNvPr id="8" name="Footer Placeholder 7">
            <a:extLst>
              <a:ext uri="{FF2B5EF4-FFF2-40B4-BE49-F238E27FC236}">
                <a16:creationId xmlns:a16="http://schemas.microsoft.com/office/drawing/2014/main" id="{1A1699AC-E969-40D1-94DB-281760A91B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BD1F227-FDE0-4ED5-BE32-FAD7DAB1D15D}"/>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3263772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5FFD0-3801-4EEC-8779-5CF8106D88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8E304CB-4608-4669-A64C-93E67F13B853}"/>
              </a:ext>
            </a:extLst>
          </p:cNvPr>
          <p:cNvSpPr>
            <a:spLocks noGrp="1"/>
          </p:cNvSpPr>
          <p:nvPr>
            <p:ph type="dt" sz="half" idx="10"/>
          </p:nvPr>
        </p:nvSpPr>
        <p:spPr/>
        <p:txBody>
          <a:bodyPr/>
          <a:lstStyle/>
          <a:p>
            <a:fld id="{AA3BF8A9-723C-4FE7-A4A0-BC97676DF3A8}" type="datetimeFigureOut">
              <a:rPr lang="en-US" smtClean="0"/>
              <a:t>1/13/2020</a:t>
            </a:fld>
            <a:endParaRPr lang="en-US"/>
          </a:p>
        </p:txBody>
      </p:sp>
      <p:sp>
        <p:nvSpPr>
          <p:cNvPr id="4" name="Footer Placeholder 3">
            <a:extLst>
              <a:ext uri="{FF2B5EF4-FFF2-40B4-BE49-F238E27FC236}">
                <a16:creationId xmlns:a16="http://schemas.microsoft.com/office/drawing/2014/main" id="{8FAB85BA-690F-44BE-B577-604103A996C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4C3F344-F825-4CAD-95CC-942AE319ADD9}"/>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716897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59B02-E1B1-450C-BD9B-AD2DD37EB3AD}"/>
              </a:ext>
            </a:extLst>
          </p:cNvPr>
          <p:cNvSpPr>
            <a:spLocks noGrp="1"/>
          </p:cNvSpPr>
          <p:nvPr>
            <p:ph type="dt" sz="half" idx="10"/>
          </p:nvPr>
        </p:nvSpPr>
        <p:spPr/>
        <p:txBody>
          <a:bodyPr/>
          <a:lstStyle/>
          <a:p>
            <a:fld id="{AA3BF8A9-723C-4FE7-A4A0-BC97676DF3A8}" type="datetimeFigureOut">
              <a:rPr lang="en-US" smtClean="0"/>
              <a:t>1/13/2020</a:t>
            </a:fld>
            <a:endParaRPr lang="en-US"/>
          </a:p>
        </p:txBody>
      </p:sp>
      <p:sp>
        <p:nvSpPr>
          <p:cNvPr id="3" name="Footer Placeholder 2">
            <a:extLst>
              <a:ext uri="{FF2B5EF4-FFF2-40B4-BE49-F238E27FC236}">
                <a16:creationId xmlns:a16="http://schemas.microsoft.com/office/drawing/2014/main" id="{1E46EBCF-B0B1-485D-B40F-16BC65E6021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EB90874-B644-4CC6-A0DC-18340E727A5E}"/>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2249128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17B07-9248-4710-A6ED-112F268355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446988-FF1D-44F1-BB9C-221585CE30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FBDE968-3BD0-477D-96FC-6E60427CE7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51D50D3-EB47-4752-BF24-9966AFEB31AC}"/>
              </a:ext>
            </a:extLst>
          </p:cNvPr>
          <p:cNvSpPr>
            <a:spLocks noGrp="1"/>
          </p:cNvSpPr>
          <p:nvPr>
            <p:ph type="dt" sz="half" idx="10"/>
          </p:nvPr>
        </p:nvSpPr>
        <p:spPr/>
        <p:txBody>
          <a:bodyPr/>
          <a:lstStyle/>
          <a:p>
            <a:fld id="{AA3BF8A9-723C-4FE7-A4A0-BC97676DF3A8}" type="datetimeFigureOut">
              <a:rPr lang="en-US" smtClean="0"/>
              <a:t>1/13/2020</a:t>
            </a:fld>
            <a:endParaRPr lang="en-US"/>
          </a:p>
        </p:txBody>
      </p:sp>
      <p:sp>
        <p:nvSpPr>
          <p:cNvPr id="6" name="Footer Placeholder 5">
            <a:extLst>
              <a:ext uri="{FF2B5EF4-FFF2-40B4-BE49-F238E27FC236}">
                <a16:creationId xmlns:a16="http://schemas.microsoft.com/office/drawing/2014/main" id="{2BC0560C-9BA7-468E-B783-C4744FB197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4737D7-445A-46F9-8506-DB7B7E86C57E}"/>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3174307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C28FF-3A19-4D42-B8A4-76699C00D1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CD7D35C-59BE-4460-88D7-B52E942E8A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2F9CEB1-E247-4CD0-93C9-9B28153EDE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DC630DE-FECE-407A-816B-9BE0E0E29A80}"/>
              </a:ext>
            </a:extLst>
          </p:cNvPr>
          <p:cNvSpPr>
            <a:spLocks noGrp="1"/>
          </p:cNvSpPr>
          <p:nvPr>
            <p:ph type="dt" sz="half" idx="10"/>
          </p:nvPr>
        </p:nvSpPr>
        <p:spPr/>
        <p:txBody>
          <a:bodyPr/>
          <a:lstStyle/>
          <a:p>
            <a:fld id="{AA3BF8A9-723C-4FE7-A4A0-BC97676DF3A8}" type="datetimeFigureOut">
              <a:rPr lang="en-US" smtClean="0"/>
              <a:t>1/13/2020</a:t>
            </a:fld>
            <a:endParaRPr lang="en-US"/>
          </a:p>
        </p:txBody>
      </p:sp>
      <p:sp>
        <p:nvSpPr>
          <p:cNvPr id="6" name="Footer Placeholder 5">
            <a:extLst>
              <a:ext uri="{FF2B5EF4-FFF2-40B4-BE49-F238E27FC236}">
                <a16:creationId xmlns:a16="http://schemas.microsoft.com/office/drawing/2014/main" id="{19C06871-3656-4905-9187-9E13BC93A5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178030-85E9-4A40-8176-649FF63BD1A9}"/>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1723364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364170-261A-4F28-AD3F-3C0AAB773E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CBC4C9-3398-46AD-8DA6-C11E3E3B57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127CA8-C85B-45DC-A4E2-D3A52E5463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BF8A9-723C-4FE7-A4A0-BC97676DF3A8}" type="datetimeFigureOut">
              <a:rPr lang="en-US" smtClean="0"/>
              <a:t>1/13/2020</a:t>
            </a:fld>
            <a:endParaRPr lang="en-US"/>
          </a:p>
        </p:txBody>
      </p:sp>
      <p:sp>
        <p:nvSpPr>
          <p:cNvPr id="5" name="Footer Placeholder 4">
            <a:extLst>
              <a:ext uri="{FF2B5EF4-FFF2-40B4-BE49-F238E27FC236}">
                <a16:creationId xmlns:a16="http://schemas.microsoft.com/office/drawing/2014/main" id="{6C463E72-920A-49FD-87A3-61A18FC61D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E7503E8-6F64-42B2-A831-7222E4F473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6F0851-F08F-4A27-A590-B9BDB393FAF2}" type="slidenum">
              <a:rPr lang="en-US" smtClean="0"/>
              <a:t>‹#›</a:t>
            </a:fld>
            <a:endParaRPr lang="en-US"/>
          </a:p>
        </p:txBody>
      </p:sp>
    </p:spTree>
    <p:extLst>
      <p:ext uri="{BB962C8B-B14F-4D97-AF65-F5344CB8AC3E}">
        <p14:creationId xmlns:p14="http://schemas.microsoft.com/office/powerpoint/2010/main" val="1720949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pcs2019.org/Keynotes.asp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B22CA-2FE7-47AF-8CF5-DF6173B4036D}"/>
              </a:ext>
            </a:extLst>
          </p:cNvPr>
          <p:cNvSpPr>
            <a:spLocks noGrp="1"/>
          </p:cNvSpPr>
          <p:nvPr>
            <p:ph type="ctrTitle"/>
          </p:nvPr>
        </p:nvSpPr>
        <p:spPr>
          <a:xfrm>
            <a:off x="1524000" y="1027518"/>
            <a:ext cx="9144000" cy="1086409"/>
          </a:xfrm>
        </p:spPr>
        <p:txBody>
          <a:bodyPr/>
          <a:lstStyle/>
          <a:p>
            <a:r>
              <a:rPr lang="en-US" dirty="0" err="1"/>
              <a:t>AhG</a:t>
            </a:r>
            <a:r>
              <a:rPr lang="en-US" dirty="0"/>
              <a:t> on Point Cloud Coding</a:t>
            </a:r>
          </a:p>
        </p:txBody>
      </p:sp>
      <p:sp>
        <p:nvSpPr>
          <p:cNvPr id="3" name="Subtitle 2">
            <a:extLst>
              <a:ext uri="{FF2B5EF4-FFF2-40B4-BE49-F238E27FC236}">
                <a16:creationId xmlns:a16="http://schemas.microsoft.com/office/drawing/2014/main" id="{2D847FB4-4271-4FE6-8748-222AF993187B}"/>
              </a:ext>
            </a:extLst>
          </p:cNvPr>
          <p:cNvSpPr>
            <a:spLocks noGrp="1"/>
          </p:cNvSpPr>
          <p:nvPr>
            <p:ph type="subTitle" idx="1"/>
          </p:nvPr>
        </p:nvSpPr>
        <p:spPr>
          <a:xfrm>
            <a:off x="1124607" y="3260558"/>
            <a:ext cx="9963807" cy="1840831"/>
          </a:xfrm>
        </p:spPr>
        <p:txBody>
          <a:bodyPr>
            <a:normAutofit lnSpcReduction="10000"/>
          </a:bodyPr>
          <a:lstStyle/>
          <a:p>
            <a:r>
              <a:rPr lang="en-US" sz="1100" dirty="0"/>
              <a:t>Period MPEG#128 – MPEG#129</a:t>
            </a:r>
          </a:p>
          <a:p>
            <a:r>
              <a:rPr lang="en-US" sz="1100" dirty="0"/>
              <a:t>(ISO/IEC 23090-5 and 23090-9)</a:t>
            </a:r>
          </a:p>
          <a:p>
            <a:r>
              <a:rPr lang="en-US" sz="1100" dirty="0"/>
              <a:t>Brussels, January 13</a:t>
            </a:r>
            <a:r>
              <a:rPr lang="en-US" sz="1100" baseline="30000" dirty="0"/>
              <a:t>th</a:t>
            </a:r>
            <a:r>
              <a:rPr lang="en-US" sz="1100" dirty="0"/>
              <a:t> 2020</a:t>
            </a:r>
          </a:p>
          <a:p>
            <a:r>
              <a:rPr lang="en-US" sz="1100" dirty="0"/>
              <a:t>m51552</a:t>
            </a:r>
          </a:p>
          <a:p>
            <a:endParaRPr lang="en-US" sz="1100" dirty="0"/>
          </a:p>
          <a:p>
            <a:endParaRPr lang="en-US" sz="1100" dirty="0"/>
          </a:p>
          <a:p>
            <a:r>
              <a:rPr lang="en-US" sz="1100" dirty="0"/>
              <a:t>Chairs: Ralf Schaefer (</a:t>
            </a:r>
            <a:r>
              <a:rPr lang="en-US" sz="1100" dirty="0" err="1"/>
              <a:t>InterDigital</a:t>
            </a:r>
            <a:r>
              <a:rPr lang="en-US" sz="1100" dirty="0"/>
              <a:t>), Khaled Mammou (Apple), Madhukar Budagavi (Samsung)</a:t>
            </a:r>
          </a:p>
        </p:txBody>
      </p:sp>
    </p:spTree>
    <p:extLst>
      <p:ext uri="{BB962C8B-B14F-4D97-AF65-F5344CB8AC3E}">
        <p14:creationId xmlns:p14="http://schemas.microsoft.com/office/powerpoint/2010/main" val="796529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03A50-73A9-41E7-8409-FC058BDC6366}"/>
              </a:ext>
            </a:extLst>
          </p:cNvPr>
          <p:cNvSpPr>
            <a:spLocks noGrp="1"/>
          </p:cNvSpPr>
          <p:nvPr>
            <p:ph type="title"/>
          </p:nvPr>
        </p:nvSpPr>
        <p:spPr>
          <a:xfrm>
            <a:off x="838200" y="155401"/>
            <a:ext cx="10515600" cy="1102948"/>
          </a:xfrm>
        </p:spPr>
        <p:txBody>
          <a:bodyPr>
            <a:normAutofit fontScale="90000"/>
          </a:bodyPr>
          <a:lstStyle/>
          <a:p>
            <a:pPr algn="ctr"/>
            <a:r>
              <a:rPr lang="en-US" dirty="0"/>
              <a:t>Conduct the PCC Core Experiments (6/6)</a:t>
            </a:r>
            <a:br>
              <a:rPr lang="de-DE" dirty="0">
                <a:solidFill>
                  <a:srgbClr val="FF0000"/>
                </a:solidFill>
              </a:rPr>
            </a:br>
            <a:endParaRPr lang="de-DE" dirty="0">
              <a:solidFill>
                <a:srgbClr val="FF0000"/>
              </a:solidFill>
            </a:endParaRPr>
          </a:p>
        </p:txBody>
      </p:sp>
      <p:graphicFrame>
        <p:nvGraphicFramePr>
          <p:cNvPr id="4" name="Table 3">
            <a:extLst>
              <a:ext uri="{FF2B5EF4-FFF2-40B4-BE49-F238E27FC236}">
                <a16:creationId xmlns:a16="http://schemas.microsoft.com/office/drawing/2014/main" id="{451B3D39-30AE-4E03-9F61-2F4A57D8D5CC}"/>
              </a:ext>
            </a:extLst>
          </p:cNvPr>
          <p:cNvGraphicFramePr>
            <a:graphicFrameLocks noGrp="1"/>
          </p:cNvGraphicFramePr>
          <p:nvPr>
            <p:extLst>
              <p:ext uri="{D42A27DB-BD31-4B8C-83A1-F6EECF244321}">
                <p14:modId xmlns:p14="http://schemas.microsoft.com/office/powerpoint/2010/main" val="1028688624"/>
              </p:ext>
            </p:extLst>
          </p:nvPr>
        </p:nvGraphicFramePr>
        <p:xfrm>
          <a:off x="276837" y="1170107"/>
          <a:ext cx="11761364" cy="4540446"/>
        </p:xfrm>
        <a:graphic>
          <a:graphicData uri="http://schemas.openxmlformats.org/drawingml/2006/table">
            <a:tbl>
              <a:tblPr firstRow="1" firstCol="1" bandRow="1">
                <a:tableStyleId>{5C22544A-7EE6-4342-B048-85BDC9FD1C3A}</a:tableStyleId>
              </a:tblPr>
              <a:tblGrid>
                <a:gridCol w="788039">
                  <a:extLst>
                    <a:ext uri="{9D8B030D-6E8A-4147-A177-3AD203B41FA5}">
                      <a16:colId xmlns:a16="http://schemas.microsoft.com/office/drawing/2014/main" val="2004007711"/>
                    </a:ext>
                  </a:extLst>
                </a:gridCol>
                <a:gridCol w="1089745">
                  <a:extLst>
                    <a:ext uri="{9D8B030D-6E8A-4147-A177-3AD203B41FA5}">
                      <a16:colId xmlns:a16="http://schemas.microsoft.com/office/drawing/2014/main" val="3278652543"/>
                    </a:ext>
                  </a:extLst>
                </a:gridCol>
                <a:gridCol w="1944920">
                  <a:extLst>
                    <a:ext uri="{9D8B030D-6E8A-4147-A177-3AD203B41FA5}">
                      <a16:colId xmlns:a16="http://schemas.microsoft.com/office/drawing/2014/main" val="1402693652"/>
                    </a:ext>
                  </a:extLst>
                </a:gridCol>
                <a:gridCol w="1491962">
                  <a:extLst>
                    <a:ext uri="{9D8B030D-6E8A-4147-A177-3AD203B41FA5}">
                      <a16:colId xmlns:a16="http://schemas.microsoft.com/office/drawing/2014/main" val="4188467582"/>
                    </a:ext>
                  </a:extLst>
                </a:gridCol>
                <a:gridCol w="1702676">
                  <a:extLst>
                    <a:ext uri="{9D8B030D-6E8A-4147-A177-3AD203B41FA5}">
                      <a16:colId xmlns:a16="http://schemas.microsoft.com/office/drawing/2014/main" val="4047203090"/>
                    </a:ext>
                  </a:extLst>
                </a:gridCol>
                <a:gridCol w="2354318">
                  <a:extLst>
                    <a:ext uri="{9D8B030D-6E8A-4147-A177-3AD203B41FA5}">
                      <a16:colId xmlns:a16="http://schemas.microsoft.com/office/drawing/2014/main" val="1308642327"/>
                    </a:ext>
                  </a:extLst>
                </a:gridCol>
                <a:gridCol w="2389704">
                  <a:extLst>
                    <a:ext uri="{9D8B030D-6E8A-4147-A177-3AD203B41FA5}">
                      <a16:colId xmlns:a16="http://schemas.microsoft.com/office/drawing/2014/main" val="2156548928"/>
                    </a:ext>
                  </a:extLst>
                </a:gridCol>
              </a:tblGrid>
              <a:tr h="534777">
                <a:tc>
                  <a:txBody>
                    <a:bodyPr/>
                    <a:lstStyle/>
                    <a:p>
                      <a:pPr>
                        <a:lnSpc>
                          <a:spcPts val="1345"/>
                        </a:lnSpc>
                        <a:spcAft>
                          <a:spcPts val="0"/>
                        </a:spcAft>
                      </a:pPr>
                      <a:endParaRPr lang="en-US" sz="1200" noProof="0" dirty="0">
                        <a:effectLst/>
                        <a:latin typeface="Times New Roman" panose="02020603050405020304" pitchFamily="18" charset="0"/>
                        <a:ea typeface="SimSun" panose="02010600030101010101" pitchFamily="2" charset="-122"/>
                      </a:endParaRPr>
                    </a:p>
                  </a:txBody>
                  <a:tcPr marL="68580" marR="68580" marT="9525" marB="0"/>
                </a:tc>
                <a:tc>
                  <a:txBody>
                    <a:bodyPr/>
                    <a:lstStyle/>
                    <a:p>
                      <a:pPr>
                        <a:lnSpc>
                          <a:spcPts val="1345"/>
                        </a:lnSpc>
                        <a:spcAft>
                          <a:spcPts val="0"/>
                        </a:spcAft>
                      </a:pPr>
                      <a:r>
                        <a:rPr lang="en-US" sz="1400" kern="1200" noProof="0" dirty="0">
                          <a:effectLst/>
                        </a:rPr>
                        <a:t>Status MPEG#128</a:t>
                      </a:r>
                      <a:endParaRPr lang="en-US" sz="1600" noProof="0" dirty="0">
                        <a:effectLst/>
                        <a:latin typeface="Times New Roman" panose="02020603050405020304" pitchFamily="18" charset="0"/>
                        <a:ea typeface="SimSun" panose="02010600030101010101" pitchFamily="2" charset="-122"/>
                      </a:endParaRPr>
                    </a:p>
                  </a:txBody>
                  <a:tcPr marL="68580" marR="68580" marT="9525" marB="0"/>
                </a:tc>
                <a:tc>
                  <a:txBody>
                    <a:bodyPr/>
                    <a:lstStyle/>
                    <a:p>
                      <a:pPr>
                        <a:lnSpc>
                          <a:spcPts val="1345"/>
                        </a:lnSpc>
                        <a:spcAft>
                          <a:spcPts val="0"/>
                        </a:spcAft>
                      </a:pPr>
                      <a:r>
                        <a:rPr lang="en-US" sz="1400" kern="1200" noProof="0">
                          <a:effectLst/>
                        </a:rPr>
                        <a:t>Description</a:t>
                      </a:r>
                      <a:endParaRPr lang="en-US" sz="1600" noProof="0">
                        <a:effectLst/>
                        <a:latin typeface="Times New Roman" panose="02020603050405020304" pitchFamily="18" charset="0"/>
                        <a:ea typeface="SimSun" panose="02010600030101010101" pitchFamily="2" charset="-122"/>
                      </a:endParaRPr>
                    </a:p>
                  </a:txBody>
                  <a:tcPr marL="68580" marR="68580" marT="9525" marB="0"/>
                </a:tc>
                <a:tc>
                  <a:txBody>
                    <a:bodyPr/>
                    <a:lstStyle/>
                    <a:p>
                      <a:pPr>
                        <a:lnSpc>
                          <a:spcPts val="1345"/>
                        </a:lnSpc>
                        <a:spcAft>
                          <a:spcPts val="0"/>
                        </a:spcAft>
                      </a:pPr>
                      <a:r>
                        <a:rPr lang="en-US" sz="1400" kern="1200" noProof="0">
                          <a:effectLst/>
                        </a:rPr>
                        <a:t>Proponents</a:t>
                      </a:r>
                      <a:endParaRPr lang="en-US" sz="1600" noProof="0">
                        <a:effectLst/>
                        <a:latin typeface="Times New Roman" panose="02020603050405020304" pitchFamily="18" charset="0"/>
                        <a:ea typeface="SimSun" panose="02010600030101010101" pitchFamily="2" charset="-122"/>
                      </a:endParaRPr>
                    </a:p>
                  </a:txBody>
                  <a:tcPr marL="68580" marR="68580" marT="9525" marB="0"/>
                </a:tc>
                <a:tc>
                  <a:txBody>
                    <a:bodyPr/>
                    <a:lstStyle/>
                    <a:p>
                      <a:pPr>
                        <a:lnSpc>
                          <a:spcPts val="1345"/>
                        </a:lnSpc>
                        <a:spcAft>
                          <a:spcPts val="0"/>
                        </a:spcAft>
                      </a:pPr>
                      <a:r>
                        <a:rPr lang="en-US" sz="1400" kern="1200" noProof="0">
                          <a:effectLst/>
                        </a:rPr>
                        <a:t>Cross checkers</a:t>
                      </a:r>
                      <a:endParaRPr lang="en-US" sz="1600" noProof="0">
                        <a:effectLst/>
                        <a:latin typeface="Times New Roman" panose="02020603050405020304" pitchFamily="18" charset="0"/>
                        <a:ea typeface="SimSun" panose="02010600030101010101" pitchFamily="2" charset="-122"/>
                      </a:endParaRPr>
                    </a:p>
                  </a:txBody>
                  <a:tcPr marL="68580" marR="68580" marT="9525" marB="0"/>
                </a:tc>
                <a:tc>
                  <a:txBody>
                    <a:bodyPr/>
                    <a:lstStyle/>
                    <a:p>
                      <a:pPr>
                        <a:lnSpc>
                          <a:spcPts val="1345"/>
                        </a:lnSpc>
                        <a:spcAft>
                          <a:spcPts val="0"/>
                        </a:spcAft>
                      </a:pPr>
                      <a:r>
                        <a:rPr lang="en-US" sz="1400" b="1" kern="1200" noProof="0">
                          <a:solidFill>
                            <a:schemeClr val="lt1"/>
                          </a:solidFill>
                          <a:effectLst/>
                          <a:latin typeface="+mn-lt"/>
                          <a:ea typeface="+mn-ea"/>
                          <a:cs typeface="+mn-cs"/>
                        </a:rPr>
                        <a:t>Recommendation PCC AhG</a:t>
                      </a:r>
                    </a:p>
                  </a:txBody>
                  <a:tcPr marL="68580" marR="68580" marT="9525" marB="0"/>
                </a:tc>
                <a:tc>
                  <a:txBody>
                    <a:bodyPr/>
                    <a:lstStyle/>
                    <a:p>
                      <a:pPr>
                        <a:lnSpc>
                          <a:spcPts val="1345"/>
                        </a:lnSpc>
                        <a:spcAft>
                          <a:spcPts val="0"/>
                        </a:spcAft>
                      </a:pPr>
                      <a:r>
                        <a:rPr lang="en-US" sz="1400" b="1" kern="1200" noProof="0">
                          <a:solidFill>
                            <a:schemeClr val="lt1"/>
                          </a:solidFill>
                          <a:effectLst/>
                          <a:latin typeface="+mn-lt"/>
                          <a:ea typeface="+mn-ea"/>
                          <a:cs typeface="+mn-cs"/>
                        </a:rPr>
                        <a:t>Comment/Restrictions</a:t>
                      </a:r>
                    </a:p>
                  </a:txBody>
                  <a:tcPr marL="68580" marR="68580" marT="9525" marB="0"/>
                </a:tc>
                <a:extLst>
                  <a:ext uri="{0D108BD9-81ED-4DB2-BD59-A6C34878D82A}">
                    <a16:rowId xmlns:a16="http://schemas.microsoft.com/office/drawing/2014/main" val="599778679"/>
                  </a:ext>
                </a:extLst>
              </a:tr>
              <a:tr h="792661">
                <a:tc>
                  <a:txBody>
                    <a:bodyPr/>
                    <a:lstStyle/>
                    <a:p>
                      <a:pPr algn="l">
                        <a:lnSpc>
                          <a:spcPts val="1345"/>
                        </a:lnSpc>
                        <a:spcAft>
                          <a:spcPts val="0"/>
                        </a:spcAft>
                      </a:pPr>
                      <a:r>
                        <a:rPr lang="en-US" sz="1400" b="1" kern="1200" noProof="0" dirty="0">
                          <a:solidFill>
                            <a:schemeClr val="lt1"/>
                          </a:solidFill>
                          <a:effectLst/>
                          <a:latin typeface="+mn-lt"/>
                          <a:ea typeface="+mn-ea"/>
                          <a:cs typeface="+mn-cs"/>
                        </a:rPr>
                        <a:t>CE0.2</a:t>
                      </a:r>
                    </a:p>
                  </a:txBody>
                  <a:tcPr marL="68580" marR="68580" marT="9525" marB="0">
                    <a:solidFill>
                      <a:schemeClr val="accent1"/>
                    </a:solidFill>
                  </a:tcPr>
                </a:tc>
                <a:tc>
                  <a:txBody>
                    <a:bodyPr/>
                    <a:lstStyle/>
                    <a:p>
                      <a:pPr>
                        <a:lnSpc>
                          <a:spcPts val="1345"/>
                        </a:lnSpc>
                        <a:spcAft>
                          <a:spcPts val="0"/>
                        </a:spcAft>
                      </a:pPr>
                      <a:r>
                        <a:rPr lang="en-US" sz="1400" noProof="0">
                          <a:effectLst/>
                          <a:latin typeface="Arial" panose="020B0604020202020204" pitchFamily="34" charset="0"/>
                          <a:ea typeface="SimSun" panose="02010600030101010101" pitchFamily="2" charset="-122"/>
                          <a:cs typeface="Arial" panose="020B0604020202020204" pitchFamily="34" charset="0"/>
                        </a:rPr>
                        <a:t>Continued</a:t>
                      </a:r>
                    </a:p>
                  </a:txBody>
                  <a:tcPr marL="68580" marR="68580" marT="9525" marB="0"/>
                </a:tc>
                <a:tc>
                  <a:txBody>
                    <a:bodyPr/>
                    <a:lstStyle/>
                    <a:p>
                      <a:pPr>
                        <a:lnSpc>
                          <a:spcPts val="1345"/>
                        </a:lnSpc>
                        <a:spcAft>
                          <a:spcPts val="0"/>
                        </a:spcAft>
                      </a:pPr>
                      <a:r>
                        <a:rPr lang="en-US" sz="1400" noProof="0">
                          <a:effectLst/>
                          <a:latin typeface="Arial" panose="020B0604020202020204" pitchFamily="34" charset="0"/>
                          <a:ea typeface="SimSun" panose="02010600030101010101" pitchFamily="2" charset="-122"/>
                          <a:cs typeface="Arial" panose="020B0604020202020204" pitchFamily="34" charset="0"/>
                        </a:rPr>
                        <a:t>On Content</a:t>
                      </a:r>
                    </a:p>
                  </a:txBody>
                  <a:tcPr marL="68580" marR="68580" marT="9525" marB="0"/>
                </a:tc>
                <a:tc>
                  <a:txBody>
                    <a:bodyPr/>
                    <a:lstStyle/>
                    <a:p>
                      <a:pPr>
                        <a:lnSpc>
                          <a:spcPts val="1345"/>
                        </a:lnSpc>
                        <a:spcAft>
                          <a:spcPts val="0"/>
                        </a:spcAft>
                      </a:pPr>
                      <a:r>
                        <a:rPr lang="en-US" sz="1400" noProof="0">
                          <a:effectLst/>
                          <a:latin typeface="Arial" panose="020B0604020202020204" pitchFamily="34" charset="0"/>
                          <a:ea typeface="SimSun" panose="02010600030101010101" pitchFamily="2" charset="-122"/>
                          <a:cs typeface="Arial" panose="020B0604020202020204" pitchFamily="34" charset="0"/>
                        </a:rPr>
                        <a:t>Samsung, Fraunhofer HHI</a:t>
                      </a: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Sony, InterDigital</a:t>
                      </a:r>
                    </a:p>
                  </a:txBody>
                  <a:tcPr marL="68580" marR="68580" marT="9525" marB="0"/>
                </a:tc>
                <a:tc>
                  <a:txBody>
                    <a:bodyPr/>
                    <a:lstStyle/>
                    <a:p>
                      <a:pPr>
                        <a:lnSpc>
                          <a:spcPts val="1345"/>
                        </a:lnSpc>
                        <a:spcAft>
                          <a:spcPts val="0"/>
                        </a:spcAft>
                      </a:pPr>
                      <a:endPar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endPar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extLst>
                  <a:ext uri="{0D108BD9-81ED-4DB2-BD59-A6C34878D82A}">
                    <a16:rowId xmlns:a16="http://schemas.microsoft.com/office/drawing/2014/main" val="530792838"/>
                  </a:ext>
                </a:extLst>
              </a:tr>
              <a:tr h="792661">
                <a:tc>
                  <a:txBody>
                    <a:bodyPr/>
                    <a:lstStyle/>
                    <a:p>
                      <a:pPr marL="0" marR="0" lvl="0" indent="0" algn="l" defTabSz="914400" rtl="0" eaLnBrk="1" fontAlgn="auto" latinLnBrk="0" hangingPunct="1">
                        <a:lnSpc>
                          <a:spcPts val="1345"/>
                        </a:lnSpc>
                        <a:spcBef>
                          <a:spcPts val="0"/>
                        </a:spcBef>
                        <a:spcAft>
                          <a:spcPts val="0"/>
                        </a:spcAft>
                        <a:buClrTx/>
                        <a:buSzTx/>
                        <a:buFontTx/>
                        <a:buNone/>
                        <a:tabLst/>
                        <a:defRPr/>
                      </a:pPr>
                      <a:r>
                        <a:rPr lang="en-US" sz="1400" b="1" kern="1200" noProof="0" dirty="0">
                          <a:solidFill>
                            <a:schemeClr val="lt1"/>
                          </a:solidFill>
                          <a:effectLst/>
                          <a:latin typeface="+mn-lt"/>
                          <a:ea typeface="+mn-ea"/>
                          <a:cs typeface="+mn-cs"/>
                        </a:rPr>
                        <a:t>EE4FE 2.6</a:t>
                      </a:r>
                    </a:p>
                    <a:p>
                      <a:pPr algn="l">
                        <a:lnSpc>
                          <a:spcPts val="1345"/>
                        </a:lnSpc>
                        <a:spcAft>
                          <a:spcPts val="0"/>
                        </a:spcAft>
                      </a:pPr>
                      <a:endParaRPr lang="en-US" sz="1400" b="1" kern="1200" noProof="0" dirty="0">
                        <a:solidFill>
                          <a:schemeClr val="lt1"/>
                        </a:solidFill>
                        <a:effectLst/>
                        <a:latin typeface="+mn-lt"/>
                        <a:ea typeface="+mn-ea"/>
                        <a:cs typeface="+mn-cs"/>
                      </a:endParaRPr>
                    </a:p>
                  </a:txBody>
                  <a:tcPr marL="68580" marR="68580" marT="9525" marB="0">
                    <a:solidFill>
                      <a:schemeClr val="accent1"/>
                    </a:solidFill>
                  </a:tcPr>
                </a:tc>
                <a:tc>
                  <a:txBody>
                    <a:bodyPr/>
                    <a:lstStyle/>
                    <a:p>
                      <a:pPr>
                        <a:lnSpc>
                          <a:spcPts val="1345"/>
                        </a:lnSpc>
                        <a:spcAft>
                          <a:spcPts val="0"/>
                        </a:spcAft>
                      </a:pPr>
                      <a:r>
                        <a:rPr lang="en-US" sz="1400" noProof="0" dirty="0">
                          <a:effectLst/>
                          <a:latin typeface="Arial" panose="020B0604020202020204" pitchFamily="34" charset="0"/>
                          <a:ea typeface="SimSun" panose="02010600030101010101" pitchFamily="2" charset="-122"/>
                          <a:cs typeface="Arial" panose="020B0604020202020204" pitchFamily="34" charset="0"/>
                        </a:rPr>
                        <a:t>Continued</a:t>
                      </a:r>
                    </a:p>
                  </a:txBody>
                  <a:tcPr marL="68580" marR="68580" marT="9525" marB="0"/>
                </a:tc>
                <a:tc>
                  <a:txBody>
                    <a:bodyPr/>
                    <a:lstStyle/>
                    <a:p>
                      <a:pPr marL="0" marR="0" lvl="0" indent="0" algn="l" defTabSz="914400" rtl="0" eaLnBrk="1" fontAlgn="auto" latinLnBrk="0" hangingPunct="1">
                        <a:lnSpc>
                          <a:spcPts val="1345"/>
                        </a:lnSpc>
                        <a:spcBef>
                          <a:spcPts val="0"/>
                        </a:spcBef>
                        <a:spcAft>
                          <a:spcPts val="0"/>
                        </a:spcAft>
                        <a:buClrTx/>
                        <a:buSzTx/>
                        <a:buFontTx/>
                        <a:buNone/>
                        <a:tabLst/>
                        <a:defRPr/>
                      </a:pPr>
                      <a:r>
                        <a:rPr lang="en-US" sz="1400" kern="1200" noProof="0" dirty="0">
                          <a:effectLst/>
                          <a:latin typeface="Arial" panose="020B0604020202020204" pitchFamily="34" charset="0"/>
                          <a:cs typeface="Arial" panose="020B0604020202020204" pitchFamily="34" charset="0"/>
                        </a:rPr>
                        <a:t>On Mesh coding with V-PCC</a:t>
                      </a:r>
                    </a:p>
                    <a:p>
                      <a:pPr>
                        <a:lnSpc>
                          <a:spcPts val="1345"/>
                        </a:lnSpc>
                        <a:spcAft>
                          <a:spcPts val="0"/>
                        </a:spcAft>
                      </a:pPr>
                      <a:endParaRPr lang="en-US" sz="1400" noProof="0" dirty="0">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marL="0" marR="0" lvl="0" indent="0" algn="l" defTabSz="914400" rtl="0" eaLnBrk="1" fontAlgn="auto" latinLnBrk="0" hangingPunct="1">
                        <a:lnSpc>
                          <a:spcPts val="1345"/>
                        </a:lnSpc>
                        <a:spcBef>
                          <a:spcPts val="0"/>
                        </a:spcBef>
                        <a:spcAft>
                          <a:spcPts val="0"/>
                        </a:spcAft>
                        <a:buClrTx/>
                        <a:buSzTx/>
                        <a:buFontTx/>
                        <a:buNone/>
                        <a:tabLst/>
                        <a:defRPr/>
                      </a:pP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Samsung, Apple, Sony, IMT</a:t>
                      </a:r>
                    </a:p>
                    <a:p>
                      <a:pPr>
                        <a:lnSpc>
                          <a:spcPts val="1345"/>
                        </a:lnSpc>
                        <a:spcAft>
                          <a:spcPts val="0"/>
                        </a:spcAft>
                      </a:pPr>
                      <a:endParaRPr lang="en-US" sz="1400" noProof="0" dirty="0">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marL="0" marR="0" lvl="0" indent="0" algn="l" defTabSz="914400" rtl="0" eaLnBrk="1" fontAlgn="auto" latinLnBrk="0" hangingPunct="1">
                        <a:lnSpc>
                          <a:spcPts val="1345"/>
                        </a:lnSpc>
                        <a:spcBef>
                          <a:spcPts val="0"/>
                        </a:spcBef>
                        <a:spcAft>
                          <a:spcPts val="0"/>
                        </a:spcAft>
                        <a:buClrTx/>
                        <a:buSzTx/>
                        <a:buFontTx/>
                        <a:buNone/>
                        <a:tabLst/>
                        <a:defRPr/>
                      </a:pP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Samsung, Apple, Sony, IMT</a:t>
                      </a:r>
                    </a:p>
                    <a:p>
                      <a:pPr>
                        <a:lnSpc>
                          <a:spcPts val="1345"/>
                        </a:lnSpc>
                        <a:spcAft>
                          <a:spcPts val="0"/>
                        </a:spcAft>
                      </a:pPr>
                      <a:endPar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de-DE"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Tool 1 „</a:t>
                      </a: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V-PCC extension for mesh coding </a:t>
                      </a:r>
                      <a:r>
                        <a:rPr lang="de-DE"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 m47608:</a:t>
                      </a:r>
                      <a:endPar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endPar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extLst>
                  <a:ext uri="{0D108BD9-81ED-4DB2-BD59-A6C34878D82A}">
                    <a16:rowId xmlns:a16="http://schemas.microsoft.com/office/drawing/2014/main" val="501834434"/>
                  </a:ext>
                </a:extLst>
              </a:tr>
              <a:tr h="792661">
                <a:tc>
                  <a:txBody>
                    <a:bodyPr/>
                    <a:lstStyle/>
                    <a:p>
                      <a:pPr algn="l">
                        <a:lnSpc>
                          <a:spcPts val="1345"/>
                        </a:lnSpc>
                        <a:spcAft>
                          <a:spcPts val="0"/>
                        </a:spcAft>
                      </a:pPr>
                      <a:r>
                        <a:rPr lang="de-DE" sz="1400" b="1" kern="1200" noProof="0" dirty="0">
                          <a:solidFill>
                            <a:schemeClr val="lt1"/>
                          </a:solidFill>
                          <a:effectLst/>
                          <a:latin typeface="+mn-lt"/>
                          <a:ea typeface="+mn-ea"/>
                          <a:cs typeface="+mn-cs"/>
                        </a:rPr>
                        <a:t>VE4FE 2.5</a:t>
                      </a:r>
                      <a:endParaRPr lang="en-US" sz="1400" b="1" kern="1200" noProof="0" dirty="0">
                        <a:solidFill>
                          <a:schemeClr val="lt1"/>
                        </a:solidFill>
                        <a:effectLst/>
                        <a:latin typeface="+mn-lt"/>
                        <a:ea typeface="+mn-ea"/>
                        <a:cs typeface="+mn-cs"/>
                      </a:endParaRPr>
                    </a:p>
                  </a:txBody>
                  <a:tcPr marL="68580" marR="68580" marT="9525" marB="0">
                    <a:solidFill>
                      <a:schemeClr val="accent1"/>
                    </a:solidFill>
                  </a:tcPr>
                </a:tc>
                <a:tc>
                  <a:txBody>
                    <a:bodyPr/>
                    <a:lstStyle/>
                    <a:p>
                      <a:pPr>
                        <a:lnSpc>
                          <a:spcPts val="1345"/>
                        </a:lnSpc>
                        <a:spcAft>
                          <a:spcPts val="0"/>
                        </a:spcAft>
                      </a:pPr>
                      <a:r>
                        <a:rPr lang="de-DE" sz="1400" noProof="0" dirty="0">
                          <a:effectLst/>
                          <a:latin typeface="Arial" panose="020B0604020202020204" pitchFamily="34" charset="0"/>
                          <a:ea typeface="SimSun" panose="02010600030101010101" pitchFamily="2" charset="-122"/>
                          <a:cs typeface="Arial" panose="020B0604020202020204" pitchFamily="34" charset="0"/>
                        </a:rPr>
                        <a:t>New</a:t>
                      </a:r>
                      <a:endParaRPr lang="en-US" sz="1400" noProof="0" dirty="0">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noProof="0" dirty="0">
                          <a:effectLst/>
                          <a:latin typeface="Arial" panose="020B0604020202020204" pitchFamily="34" charset="0"/>
                          <a:ea typeface="SimSun" panose="02010600030101010101" pitchFamily="2" charset="-122"/>
                          <a:cs typeface="Arial" panose="020B0604020202020204" pitchFamily="34" charset="0"/>
                        </a:rPr>
                        <a:t>Color smoothing </a:t>
                      </a:r>
                    </a:p>
                  </a:txBody>
                  <a:tcPr marL="68580" marR="68580" marT="9525" marB="0"/>
                </a:tc>
                <a:tc>
                  <a:txBody>
                    <a:bodyPr/>
                    <a:lstStyle/>
                    <a:p>
                      <a:pPr>
                        <a:lnSpc>
                          <a:spcPts val="1345"/>
                        </a:lnSpc>
                        <a:spcAft>
                          <a:spcPts val="0"/>
                        </a:spcAft>
                      </a:pPr>
                      <a:r>
                        <a:rPr lang="de-DE" sz="1400" noProof="0" dirty="0">
                          <a:effectLst/>
                          <a:latin typeface="Arial" panose="020B0604020202020204" pitchFamily="34" charset="0"/>
                          <a:ea typeface="SimSun" panose="02010600030101010101" pitchFamily="2" charset="-122"/>
                          <a:cs typeface="Arial" panose="020B0604020202020204" pitchFamily="34" charset="0"/>
                        </a:rPr>
                        <a:t>Samsung</a:t>
                      </a:r>
                      <a:endParaRPr lang="en-US" sz="1400" noProof="0" dirty="0">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de-DE" sz="1400" noProof="0" dirty="0">
                          <a:effectLst/>
                          <a:latin typeface="Arial" panose="020B0604020202020204" pitchFamily="34" charset="0"/>
                          <a:ea typeface="SimSun" panose="02010600030101010101" pitchFamily="2" charset="-122"/>
                          <a:cs typeface="Arial" panose="020B0604020202020204" pitchFamily="34" charset="0"/>
                        </a:rPr>
                        <a:t>Apple</a:t>
                      </a:r>
                      <a:endParaRPr lang="en-US" sz="1400" noProof="0" dirty="0">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de-DE" sz="1400" kern="1200" noProof="0" dirty="0">
                          <a:solidFill>
                            <a:schemeClr val="dk1"/>
                          </a:solidFill>
                          <a:effectLst/>
                          <a:latin typeface="Arial" panose="020B0604020202020204" pitchFamily="34" charset="0"/>
                          <a:ea typeface="+mn-ea"/>
                          <a:cs typeface="Arial" panose="020B0604020202020204" pitchFamily="34" charset="0"/>
                        </a:rPr>
                        <a:t>Tool 1, „On </a:t>
                      </a:r>
                      <a:r>
                        <a:rPr lang="de-DE" sz="1400" kern="1200" noProof="0" dirty="0" err="1">
                          <a:solidFill>
                            <a:schemeClr val="dk1"/>
                          </a:solidFill>
                          <a:effectLst/>
                          <a:latin typeface="Arial" panose="020B0604020202020204" pitchFamily="34" charset="0"/>
                          <a:ea typeface="+mn-ea"/>
                          <a:cs typeface="Arial" panose="020B0604020202020204" pitchFamily="34" charset="0"/>
                        </a:rPr>
                        <a:t>attribute</a:t>
                      </a:r>
                      <a:r>
                        <a:rPr lang="de-DE" sz="1400" kern="1200" noProof="0" dirty="0">
                          <a:solidFill>
                            <a:schemeClr val="dk1"/>
                          </a:solidFill>
                          <a:effectLst/>
                          <a:latin typeface="Arial" panose="020B0604020202020204" pitchFamily="34" charset="0"/>
                          <a:ea typeface="+mn-ea"/>
                          <a:cs typeface="Arial" panose="020B0604020202020204" pitchFamily="34" charset="0"/>
                        </a:rPr>
                        <a:t> </a:t>
                      </a:r>
                      <a:r>
                        <a:rPr lang="de-DE" sz="1400" kern="1200" noProof="0" dirty="0" err="1">
                          <a:solidFill>
                            <a:schemeClr val="dk1"/>
                          </a:solidFill>
                          <a:effectLst/>
                          <a:latin typeface="Arial" panose="020B0604020202020204" pitchFamily="34" charset="0"/>
                          <a:ea typeface="+mn-ea"/>
                          <a:cs typeface="Arial" panose="020B0604020202020204" pitchFamily="34" charset="0"/>
                        </a:rPr>
                        <a:t>smoothing</a:t>
                      </a:r>
                      <a:r>
                        <a:rPr lang="de-DE" sz="1400" kern="1200" noProof="0" dirty="0">
                          <a:solidFill>
                            <a:schemeClr val="dk1"/>
                          </a:solidFill>
                          <a:effectLst/>
                          <a:latin typeface="Arial" panose="020B0604020202020204" pitchFamily="34" charset="0"/>
                          <a:ea typeface="+mn-ea"/>
                          <a:cs typeface="Arial" panose="020B0604020202020204" pitchFamily="34" charset="0"/>
                        </a:rPr>
                        <a:t> “, m51003:</a:t>
                      </a:r>
                      <a:endParaRPr lang="en-US" sz="1400" kern="1200" noProof="0" dirty="0">
                        <a:solidFill>
                          <a:schemeClr val="dk1"/>
                        </a:solidFill>
                        <a:effectLst/>
                        <a:latin typeface="Arial" panose="020B0604020202020204" pitchFamily="34" charset="0"/>
                        <a:ea typeface="+mn-ea"/>
                        <a:cs typeface="Arial" panose="020B0604020202020204" pitchFamily="34" charset="0"/>
                      </a:endParaRPr>
                    </a:p>
                  </a:txBody>
                  <a:tcPr marL="68580" marR="68580" marT="9525" marB="0"/>
                </a:tc>
                <a:tc>
                  <a:txBody>
                    <a:bodyPr/>
                    <a:lstStyle/>
                    <a:p>
                      <a:pPr>
                        <a:lnSpc>
                          <a:spcPts val="1345"/>
                        </a:lnSpc>
                        <a:spcAft>
                          <a:spcPts val="0"/>
                        </a:spcAft>
                      </a:pPr>
                      <a:endParaRPr lang="en-US" sz="1400" kern="1200" noProof="0" dirty="0">
                        <a:solidFill>
                          <a:schemeClr val="dk1"/>
                        </a:solidFill>
                        <a:effectLst/>
                        <a:latin typeface="Arial" panose="020B0604020202020204" pitchFamily="34" charset="0"/>
                        <a:ea typeface="+mn-ea"/>
                        <a:cs typeface="Arial" panose="020B0604020202020204" pitchFamily="34" charset="0"/>
                      </a:endParaRPr>
                    </a:p>
                  </a:txBody>
                  <a:tcPr marL="68580" marR="68580" marT="9525" marB="0"/>
                </a:tc>
                <a:extLst>
                  <a:ext uri="{0D108BD9-81ED-4DB2-BD59-A6C34878D82A}">
                    <a16:rowId xmlns:a16="http://schemas.microsoft.com/office/drawing/2014/main" val="1439647629"/>
                  </a:ext>
                </a:extLst>
              </a:tr>
              <a:tr h="792661">
                <a:tc>
                  <a:txBody>
                    <a:bodyPr/>
                    <a:lstStyle/>
                    <a:p>
                      <a:pPr algn="l">
                        <a:lnSpc>
                          <a:spcPts val="1345"/>
                        </a:lnSpc>
                        <a:spcAft>
                          <a:spcPts val="0"/>
                        </a:spcAft>
                      </a:pPr>
                      <a:r>
                        <a:rPr lang="de-DE" sz="1400" b="1" kern="1200" noProof="0" dirty="0">
                          <a:solidFill>
                            <a:schemeClr val="lt1"/>
                          </a:solidFill>
                          <a:effectLst/>
                          <a:latin typeface="+mn-lt"/>
                          <a:ea typeface="+mn-ea"/>
                          <a:cs typeface="+mn-cs"/>
                        </a:rPr>
                        <a:t>CE4FE 2.28</a:t>
                      </a:r>
                      <a:endParaRPr lang="en-US" sz="1400" b="1" kern="1200" noProof="0" dirty="0">
                        <a:solidFill>
                          <a:schemeClr val="lt1"/>
                        </a:solidFill>
                        <a:effectLst/>
                        <a:latin typeface="+mn-lt"/>
                        <a:ea typeface="+mn-ea"/>
                        <a:cs typeface="+mn-cs"/>
                      </a:endParaRPr>
                    </a:p>
                  </a:txBody>
                  <a:tcPr marL="68580" marR="68580" marT="9525" marB="0">
                    <a:solidFill>
                      <a:schemeClr val="accent1"/>
                    </a:solidFill>
                  </a:tcPr>
                </a:tc>
                <a:tc>
                  <a:txBody>
                    <a:bodyPr/>
                    <a:lstStyle/>
                    <a:p>
                      <a:pPr>
                        <a:lnSpc>
                          <a:spcPts val="1345"/>
                        </a:lnSpc>
                        <a:spcAft>
                          <a:spcPts val="0"/>
                        </a:spcAft>
                      </a:pPr>
                      <a:r>
                        <a:rPr lang="de-DE" sz="1400" noProof="0" dirty="0">
                          <a:effectLst/>
                          <a:latin typeface="Arial" panose="020B0604020202020204" pitchFamily="34" charset="0"/>
                          <a:ea typeface="SimSun" panose="02010600030101010101" pitchFamily="2" charset="-122"/>
                          <a:cs typeface="Arial" panose="020B0604020202020204" pitchFamily="34" charset="0"/>
                        </a:rPr>
                        <a:t>New</a:t>
                      </a:r>
                      <a:endParaRPr lang="en-US" sz="1400" noProof="0" dirty="0">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noProof="0" dirty="0">
                          <a:effectLst/>
                          <a:latin typeface="Arial" panose="020B0604020202020204" pitchFamily="34" charset="0"/>
                          <a:ea typeface="SimSun" panose="02010600030101010101" pitchFamily="2" charset="-122"/>
                          <a:cs typeface="Arial" panose="020B0604020202020204" pitchFamily="34" charset="0"/>
                        </a:rPr>
                        <a:t>On Designing Conformance Units and SEI message (including tile partitions)</a:t>
                      </a:r>
                    </a:p>
                  </a:txBody>
                  <a:tcPr marL="68580" marR="68580" marT="9525" marB="0"/>
                </a:tc>
                <a:tc>
                  <a:txBody>
                    <a:bodyPr/>
                    <a:lstStyle/>
                    <a:p>
                      <a:pPr>
                        <a:lnSpc>
                          <a:spcPts val="1345"/>
                        </a:lnSpc>
                        <a:spcAft>
                          <a:spcPts val="0"/>
                        </a:spcAft>
                      </a:pPr>
                      <a:r>
                        <a:rPr lang="de-DE" sz="1400" noProof="0" dirty="0">
                          <a:effectLst/>
                          <a:latin typeface="Arial" panose="020B0604020202020204" pitchFamily="34" charset="0"/>
                          <a:ea typeface="SimSun" panose="02010600030101010101" pitchFamily="2" charset="-122"/>
                          <a:cs typeface="Arial" panose="020B0604020202020204" pitchFamily="34" charset="0"/>
                        </a:rPr>
                        <a:t>Apple, Samsung, Intel, Nokia</a:t>
                      </a:r>
                      <a:endParaRPr lang="en-US" sz="1400" noProof="0" dirty="0">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endParaRPr lang="en-US" sz="1400" noProof="0" dirty="0">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endParaRPr lang="en-US" sz="1400" kern="1200" noProof="0">
                        <a:solidFill>
                          <a:schemeClr val="dk1"/>
                        </a:solidFill>
                        <a:effectLst/>
                        <a:latin typeface="Arial" panose="020B0604020202020204" pitchFamily="34" charset="0"/>
                        <a:ea typeface="+mn-ea"/>
                        <a:cs typeface="Arial" panose="020B0604020202020204" pitchFamily="34" charset="0"/>
                      </a:endParaRPr>
                    </a:p>
                  </a:txBody>
                  <a:tcPr marL="68580" marR="68580" marT="9525" marB="0"/>
                </a:tc>
                <a:tc>
                  <a:txBody>
                    <a:bodyPr/>
                    <a:lstStyle/>
                    <a:p>
                      <a:pPr>
                        <a:lnSpc>
                          <a:spcPts val="1345"/>
                        </a:lnSpc>
                        <a:spcAft>
                          <a:spcPts val="0"/>
                        </a:spcAft>
                      </a:pPr>
                      <a:endParaRPr lang="en-US" sz="1400" kern="1200" noProof="0" dirty="0">
                        <a:solidFill>
                          <a:schemeClr val="dk1"/>
                        </a:solidFill>
                        <a:effectLst/>
                        <a:latin typeface="Arial" panose="020B0604020202020204" pitchFamily="34" charset="0"/>
                        <a:ea typeface="+mn-ea"/>
                        <a:cs typeface="Arial" panose="020B0604020202020204" pitchFamily="34" charset="0"/>
                      </a:endParaRPr>
                    </a:p>
                  </a:txBody>
                  <a:tcPr marL="68580" marR="68580" marT="9525" marB="0"/>
                </a:tc>
                <a:extLst>
                  <a:ext uri="{0D108BD9-81ED-4DB2-BD59-A6C34878D82A}">
                    <a16:rowId xmlns:a16="http://schemas.microsoft.com/office/drawing/2014/main" val="2387620343"/>
                  </a:ext>
                </a:extLst>
              </a:tr>
              <a:tr h="792661">
                <a:tc>
                  <a:txBody>
                    <a:bodyPr/>
                    <a:lstStyle/>
                    <a:p>
                      <a:pPr algn="l">
                        <a:lnSpc>
                          <a:spcPts val="1345"/>
                        </a:lnSpc>
                        <a:spcAft>
                          <a:spcPts val="0"/>
                        </a:spcAft>
                      </a:pPr>
                      <a:r>
                        <a:rPr lang="de-DE" sz="1400" b="1" kern="1200" noProof="0" dirty="0">
                          <a:solidFill>
                            <a:schemeClr val="lt1"/>
                          </a:solidFill>
                          <a:effectLst/>
                          <a:latin typeface="+mn-lt"/>
                          <a:ea typeface="+mn-ea"/>
                          <a:cs typeface="+mn-cs"/>
                        </a:rPr>
                        <a:t>CE4FE 2.30</a:t>
                      </a:r>
                      <a:endParaRPr lang="en-US" sz="1400" b="1" kern="1200" noProof="0" dirty="0">
                        <a:solidFill>
                          <a:schemeClr val="lt1"/>
                        </a:solidFill>
                        <a:effectLst/>
                        <a:latin typeface="+mn-lt"/>
                        <a:ea typeface="+mn-ea"/>
                        <a:cs typeface="+mn-cs"/>
                      </a:endParaRPr>
                    </a:p>
                  </a:txBody>
                  <a:tcPr marL="68580" marR="68580" marT="9525" marB="0">
                    <a:solidFill>
                      <a:schemeClr val="accent1"/>
                    </a:solidFill>
                  </a:tcPr>
                </a:tc>
                <a:tc>
                  <a:txBody>
                    <a:bodyPr/>
                    <a:lstStyle/>
                    <a:p>
                      <a:pPr>
                        <a:lnSpc>
                          <a:spcPts val="1345"/>
                        </a:lnSpc>
                        <a:spcAft>
                          <a:spcPts val="0"/>
                        </a:spcAft>
                      </a:pPr>
                      <a:r>
                        <a:rPr lang="de-DE" sz="1400" noProof="0" dirty="0">
                          <a:effectLst/>
                          <a:latin typeface="Arial" panose="020B0604020202020204" pitchFamily="34" charset="0"/>
                          <a:ea typeface="SimSun" panose="02010600030101010101" pitchFamily="2" charset="-122"/>
                          <a:cs typeface="Arial" panose="020B0604020202020204" pitchFamily="34" charset="0"/>
                        </a:rPr>
                        <a:t>New</a:t>
                      </a:r>
                      <a:endParaRPr lang="en-US" sz="1400" noProof="0" dirty="0">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noProof="0" dirty="0">
                          <a:effectLst/>
                          <a:latin typeface="Arial" panose="020B0604020202020204" pitchFamily="34" charset="0"/>
                          <a:ea typeface="SimSun" panose="02010600030101010101" pitchFamily="2" charset="-122"/>
                          <a:cs typeface="Arial" panose="020B0604020202020204" pitchFamily="34" charset="0"/>
                        </a:rPr>
                        <a:t>On patch information </a:t>
                      </a:r>
                      <a:r>
                        <a:rPr lang="en-US" sz="1400" noProof="0" dirty="0" err="1">
                          <a:effectLst/>
                          <a:latin typeface="Arial" panose="020B0604020202020204" pitchFamily="34" charset="0"/>
                          <a:ea typeface="SimSun" panose="02010600030101010101" pitchFamily="2" charset="-122"/>
                          <a:cs typeface="Arial" panose="020B0604020202020204" pitchFamily="34" charset="0"/>
                        </a:rPr>
                        <a:t>signalling</a:t>
                      </a:r>
                      <a:r>
                        <a:rPr lang="en-US" sz="1400" noProof="0" dirty="0">
                          <a:effectLst/>
                          <a:latin typeface="Arial" panose="020B0604020202020204" pitchFamily="34" charset="0"/>
                          <a:ea typeface="SimSun" panose="02010600030101010101" pitchFamily="2" charset="-122"/>
                          <a:cs typeface="Arial" panose="020B0604020202020204" pitchFamily="34" charset="0"/>
                        </a:rPr>
                        <a:t> </a:t>
                      </a:r>
                    </a:p>
                  </a:txBody>
                  <a:tcPr marL="68580" marR="68580" marT="9525" marB="0"/>
                </a:tc>
                <a:tc>
                  <a:txBody>
                    <a:bodyPr/>
                    <a:lstStyle/>
                    <a:p>
                      <a:pPr>
                        <a:lnSpc>
                          <a:spcPts val="1345"/>
                        </a:lnSpc>
                        <a:spcAft>
                          <a:spcPts val="0"/>
                        </a:spcAft>
                      </a:pPr>
                      <a:r>
                        <a:rPr lang="de-DE" sz="1400" noProof="0" dirty="0">
                          <a:effectLst/>
                          <a:latin typeface="Arial" panose="020B0604020202020204" pitchFamily="34" charset="0"/>
                          <a:ea typeface="SimSun" panose="02010600030101010101" pitchFamily="2" charset="-122"/>
                          <a:cs typeface="Arial" panose="020B0604020202020204" pitchFamily="34" charset="0"/>
                        </a:rPr>
                        <a:t>Apple</a:t>
                      </a:r>
                      <a:endParaRPr lang="en-US" sz="1400" noProof="0" dirty="0">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de-DE" sz="1400" noProof="0" dirty="0" err="1">
                          <a:effectLst/>
                          <a:latin typeface="Arial" panose="020B0604020202020204" pitchFamily="34" charset="0"/>
                          <a:ea typeface="SimSun" panose="02010600030101010101" pitchFamily="2" charset="-122"/>
                          <a:cs typeface="Arial" panose="020B0604020202020204" pitchFamily="34" charset="0"/>
                        </a:rPr>
                        <a:t>Futurewei</a:t>
                      </a:r>
                      <a:endParaRPr lang="en-US" sz="1400" noProof="0" dirty="0">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de-DE" sz="1400" kern="1200" noProof="0" dirty="0">
                          <a:solidFill>
                            <a:schemeClr val="dk1"/>
                          </a:solidFill>
                          <a:effectLst/>
                          <a:latin typeface="Arial" panose="020B0604020202020204" pitchFamily="34" charset="0"/>
                          <a:ea typeface="+mn-ea"/>
                          <a:cs typeface="Arial" panose="020B0604020202020204" pitchFamily="34" charset="0"/>
                        </a:rPr>
                        <a:t>Tool 1 „</a:t>
                      </a:r>
                      <a:r>
                        <a:rPr lang="en-US" sz="1400" kern="1200" noProof="0" dirty="0">
                          <a:solidFill>
                            <a:schemeClr val="dk1"/>
                          </a:solidFill>
                          <a:effectLst/>
                          <a:latin typeface="Arial" panose="020B0604020202020204" pitchFamily="34" charset="0"/>
                          <a:ea typeface="+mn-ea"/>
                          <a:cs typeface="Arial" panose="020B0604020202020204" pitchFamily="34" charset="0"/>
                        </a:rPr>
                        <a:t>Simplified </a:t>
                      </a:r>
                      <a:r>
                        <a:rPr lang="en-US" sz="1400" kern="1200" noProof="0" dirty="0" err="1">
                          <a:solidFill>
                            <a:schemeClr val="dk1"/>
                          </a:solidFill>
                          <a:effectLst/>
                          <a:latin typeface="Arial" panose="020B0604020202020204" pitchFamily="34" charset="0"/>
                          <a:ea typeface="+mn-ea"/>
                          <a:cs typeface="Arial" panose="020B0604020202020204" pitchFamily="34" charset="0"/>
                        </a:rPr>
                        <a:t>signalling</a:t>
                      </a:r>
                      <a:r>
                        <a:rPr lang="en-US" sz="1400" kern="1200" noProof="0" dirty="0">
                          <a:solidFill>
                            <a:schemeClr val="dk1"/>
                          </a:solidFill>
                          <a:effectLst/>
                          <a:latin typeface="Arial" panose="020B0604020202020204" pitchFamily="34" charset="0"/>
                          <a:ea typeface="+mn-ea"/>
                          <a:cs typeface="Arial" panose="020B0604020202020204" pitchFamily="34" charset="0"/>
                        </a:rPr>
                        <a:t> for non-inter predicted patch data unit </a:t>
                      </a:r>
                      <a:r>
                        <a:rPr lang="de-DE" sz="1400" kern="1200" noProof="0" dirty="0">
                          <a:solidFill>
                            <a:schemeClr val="dk1"/>
                          </a:solidFill>
                          <a:effectLst/>
                          <a:latin typeface="Arial" panose="020B0604020202020204" pitchFamily="34" charset="0"/>
                          <a:ea typeface="+mn-ea"/>
                          <a:cs typeface="Arial" panose="020B0604020202020204" pitchFamily="34" charset="0"/>
                        </a:rPr>
                        <a:t>“, m51076:</a:t>
                      </a:r>
                      <a:endParaRPr lang="en-US" sz="1400" kern="1200" noProof="0" dirty="0">
                        <a:solidFill>
                          <a:schemeClr val="dk1"/>
                        </a:solidFill>
                        <a:effectLst/>
                        <a:latin typeface="Arial" panose="020B0604020202020204" pitchFamily="34" charset="0"/>
                        <a:ea typeface="+mn-ea"/>
                        <a:cs typeface="Arial" panose="020B0604020202020204" pitchFamily="34" charset="0"/>
                      </a:endParaRPr>
                    </a:p>
                  </a:txBody>
                  <a:tcPr marL="68580" marR="68580" marT="9525" marB="0"/>
                </a:tc>
                <a:tc>
                  <a:txBody>
                    <a:bodyPr/>
                    <a:lstStyle/>
                    <a:p>
                      <a:pPr>
                        <a:lnSpc>
                          <a:spcPts val="1345"/>
                        </a:lnSpc>
                        <a:spcAft>
                          <a:spcPts val="0"/>
                        </a:spcAft>
                      </a:pPr>
                      <a:endParaRPr lang="en-US" sz="1400" kern="1200" noProof="0" dirty="0">
                        <a:solidFill>
                          <a:schemeClr val="dk1"/>
                        </a:solidFill>
                        <a:effectLst/>
                        <a:latin typeface="Arial" panose="020B0604020202020204" pitchFamily="34" charset="0"/>
                        <a:ea typeface="+mn-ea"/>
                        <a:cs typeface="Arial" panose="020B0604020202020204" pitchFamily="34" charset="0"/>
                      </a:endParaRPr>
                    </a:p>
                  </a:txBody>
                  <a:tcPr marL="68580" marR="68580" marT="9525" marB="0"/>
                </a:tc>
                <a:extLst>
                  <a:ext uri="{0D108BD9-81ED-4DB2-BD59-A6C34878D82A}">
                    <a16:rowId xmlns:a16="http://schemas.microsoft.com/office/drawing/2014/main" val="548462611"/>
                  </a:ext>
                </a:extLst>
              </a:tr>
            </a:tbl>
          </a:graphicData>
        </a:graphic>
      </p:graphicFrame>
    </p:spTree>
    <p:extLst>
      <p:ext uri="{BB962C8B-B14F-4D97-AF65-F5344CB8AC3E}">
        <p14:creationId xmlns:p14="http://schemas.microsoft.com/office/powerpoint/2010/main" val="2565559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D73094-DE82-4C8D-A760-1BE0B449E039}"/>
              </a:ext>
            </a:extLst>
          </p:cNvPr>
          <p:cNvSpPr>
            <a:spLocks noGrp="1"/>
          </p:cNvSpPr>
          <p:nvPr>
            <p:ph idx="1"/>
          </p:nvPr>
        </p:nvSpPr>
        <p:spPr>
          <a:xfrm>
            <a:off x="511030" y="319939"/>
            <a:ext cx="11241946" cy="4621176"/>
          </a:xfrm>
        </p:spPr>
        <p:txBody>
          <a:bodyPr>
            <a:normAutofit/>
          </a:bodyPr>
          <a:lstStyle/>
          <a:p>
            <a:pPr marL="0" indent="0">
              <a:buNone/>
            </a:pPr>
            <a:r>
              <a:rPr lang="en-US" dirty="0"/>
              <a:t>Coordinate scientific and technical dissemination of PCC</a:t>
            </a:r>
          </a:p>
          <a:p>
            <a:pPr marL="457200" lvl="1" indent="0">
              <a:buNone/>
            </a:pPr>
            <a:r>
              <a:rPr lang="en-US" dirty="0"/>
              <a:t>PCS2019: Inflated 3D pixels, aka point clouds, also need compression” (</a:t>
            </a:r>
            <a:r>
              <a:rPr lang="en-US" u="sng" dirty="0">
                <a:hlinkClick r:id="rId2"/>
              </a:rPr>
              <a:t>http://pcs2019.org/Keynotes.aspx</a:t>
            </a:r>
            <a:r>
              <a:rPr lang="en-US" dirty="0"/>
              <a:t>)</a:t>
            </a:r>
          </a:p>
          <a:p>
            <a:pPr marL="457200" lvl="1" indent="0">
              <a:buNone/>
            </a:pPr>
            <a:r>
              <a:rPr lang="fr-FR" dirty="0"/>
              <a:t>SMPTE Journal </a:t>
            </a:r>
            <a:r>
              <a:rPr lang="fr-FR" dirty="0" err="1"/>
              <a:t>Nov</a:t>
            </a:r>
            <a:r>
              <a:rPr lang="fr-FR" dirty="0"/>
              <a:t>/</a:t>
            </a:r>
            <a:r>
              <a:rPr lang="fr-FR" dirty="0" err="1"/>
              <a:t>Dec</a:t>
            </a:r>
            <a:r>
              <a:rPr lang="fr-FR" dirty="0"/>
              <a:t> 2019: </a:t>
            </a:r>
            <a:r>
              <a:rPr lang="fr-FR" dirty="0" err="1"/>
              <a:t>Understanding</a:t>
            </a:r>
            <a:r>
              <a:rPr lang="fr-FR" dirty="0"/>
              <a:t> MPEG-I Coding </a:t>
            </a:r>
            <a:r>
              <a:rPr lang="fr-FR" dirty="0" err="1"/>
              <a:t>Standardization</a:t>
            </a:r>
            <a:r>
              <a:rPr lang="fr-FR" dirty="0"/>
              <a:t> in Immersive VR/AR Applications</a:t>
            </a:r>
            <a:endParaRPr lang="en-US" dirty="0"/>
          </a:p>
          <a:p>
            <a:pPr marL="0" indent="0">
              <a:buNone/>
            </a:pPr>
            <a:r>
              <a:rPr lang="en-US" dirty="0"/>
              <a:t>Coordinate communications of PCC to fairs, exhibitions, workshops and prepare a public web-site with relevant information about PCC</a:t>
            </a:r>
          </a:p>
          <a:p>
            <a:pPr marL="457200" lvl="1" indent="0">
              <a:buNone/>
            </a:pPr>
            <a:r>
              <a:rPr lang="en-US" dirty="0"/>
              <a:t>No input during the reporting period</a:t>
            </a:r>
          </a:p>
        </p:txBody>
      </p:sp>
    </p:spTree>
    <p:extLst>
      <p:ext uri="{BB962C8B-B14F-4D97-AF65-F5344CB8AC3E}">
        <p14:creationId xmlns:p14="http://schemas.microsoft.com/office/powerpoint/2010/main" val="596262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D73094-DE82-4C8D-A760-1BE0B449E039}"/>
              </a:ext>
            </a:extLst>
          </p:cNvPr>
          <p:cNvSpPr>
            <a:spLocks noGrp="1"/>
          </p:cNvSpPr>
          <p:nvPr>
            <p:ph idx="1"/>
          </p:nvPr>
        </p:nvSpPr>
        <p:spPr>
          <a:xfrm>
            <a:off x="838200" y="504497"/>
            <a:ext cx="10515600" cy="5672466"/>
          </a:xfrm>
        </p:spPr>
        <p:txBody>
          <a:bodyPr/>
          <a:lstStyle/>
          <a:p>
            <a:pPr marL="0" lvl="0" indent="0">
              <a:buNone/>
            </a:pPr>
            <a:r>
              <a:rPr lang="en-US" dirty="0"/>
              <a:t>Solicit contributions on profiles and conformance for V-PCC</a:t>
            </a:r>
          </a:p>
          <a:p>
            <a:pPr marL="457200" lvl="1" indent="0">
              <a:buNone/>
            </a:pPr>
            <a:r>
              <a:rPr lang="en-US" dirty="0"/>
              <a:t>There is one input document on G-PCC profiles</a:t>
            </a:r>
          </a:p>
          <a:p>
            <a:pPr marL="0" lvl="0" indent="0">
              <a:buNone/>
            </a:pPr>
            <a:r>
              <a:rPr lang="en-US" dirty="0"/>
              <a:t>Solicit contributions on SEI messages for V-PCC and G-PCC</a:t>
            </a:r>
          </a:p>
          <a:p>
            <a:pPr marL="457200" lvl="1" indent="0">
              <a:buNone/>
            </a:pPr>
            <a:r>
              <a:rPr lang="en-US" dirty="0"/>
              <a:t>There are 3 new input documents related to SEI messages</a:t>
            </a:r>
          </a:p>
          <a:p>
            <a:pPr marL="0" indent="0">
              <a:buNone/>
            </a:pPr>
            <a:r>
              <a:rPr lang="en-US" dirty="0"/>
              <a:t>Solicit contributions for making the V-PCC framework more generic</a:t>
            </a:r>
          </a:p>
          <a:p>
            <a:pPr marL="457200" lvl="1" indent="0">
              <a:buNone/>
            </a:pPr>
            <a:r>
              <a:rPr lang="en-US" dirty="0"/>
              <a:t>The V-PCC SW coordinator created a new independent library that contains the bitstream data structures and the read/write functions. If desired, this library could be used by other projects</a:t>
            </a:r>
          </a:p>
          <a:p>
            <a:pPr marL="0" indent="0">
              <a:buNone/>
            </a:pPr>
            <a:r>
              <a:rPr lang="en-US" dirty="0"/>
              <a:t>Coordinate activities on the V-PCC Reference SW and G-PCC Reference SW</a:t>
            </a:r>
            <a:endParaRPr lang="en-US" dirty="0">
              <a:solidFill>
                <a:srgbClr val="FF0000"/>
              </a:solidFill>
            </a:endParaRPr>
          </a:p>
          <a:p>
            <a:pPr marL="457200" lvl="1" indent="0">
              <a:buNone/>
            </a:pPr>
            <a:r>
              <a:rPr lang="en-US" dirty="0"/>
              <a:t>Test Models have been updated, work on Reference SW to be started after MPEG#129</a:t>
            </a:r>
          </a:p>
          <a:p>
            <a:pPr marL="0" indent="0">
              <a:buNone/>
            </a:pPr>
            <a:endParaRPr lang="en-US" dirty="0"/>
          </a:p>
        </p:txBody>
      </p:sp>
    </p:spTree>
    <p:extLst>
      <p:ext uri="{BB962C8B-B14F-4D97-AF65-F5344CB8AC3E}">
        <p14:creationId xmlns:p14="http://schemas.microsoft.com/office/powerpoint/2010/main" val="1793153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D73094-DE82-4C8D-A760-1BE0B449E039}"/>
              </a:ext>
            </a:extLst>
          </p:cNvPr>
          <p:cNvSpPr>
            <a:spLocks noGrp="1"/>
          </p:cNvSpPr>
          <p:nvPr>
            <p:ph idx="1"/>
          </p:nvPr>
        </p:nvSpPr>
        <p:spPr>
          <a:xfrm>
            <a:off x="838200" y="504497"/>
            <a:ext cx="10515600" cy="5672466"/>
          </a:xfrm>
        </p:spPr>
        <p:txBody>
          <a:bodyPr/>
          <a:lstStyle/>
          <a:p>
            <a:pPr marL="0" indent="0">
              <a:buNone/>
            </a:pPr>
            <a:r>
              <a:rPr lang="en-US" dirty="0"/>
              <a:t>Solicit additional data sets for all categories</a:t>
            </a:r>
          </a:p>
          <a:p>
            <a:pPr marL="457200" lvl="1" indent="0">
              <a:buNone/>
            </a:pPr>
            <a:r>
              <a:rPr lang="en-US" dirty="0"/>
              <a:t>No input during the reporting period</a:t>
            </a:r>
          </a:p>
          <a:p>
            <a:pPr marL="0" indent="0">
              <a:buNone/>
            </a:pPr>
            <a:r>
              <a:rPr lang="en-US" dirty="0"/>
              <a:t>Solicit contributions on additional PCC use cases</a:t>
            </a:r>
          </a:p>
          <a:p>
            <a:pPr marL="457200" lvl="1" indent="0">
              <a:buNone/>
            </a:pPr>
            <a:r>
              <a:rPr lang="en-US" dirty="0"/>
              <a:t>No input during the reporting period</a:t>
            </a:r>
          </a:p>
          <a:p>
            <a:pPr marL="0" indent="0">
              <a:buNone/>
            </a:pPr>
            <a:r>
              <a:rPr lang="en-US" dirty="0"/>
              <a:t>Solicit contributions to encapsulate V-PCC and G-PCC in scene graph</a:t>
            </a:r>
          </a:p>
          <a:p>
            <a:pPr marL="457200" lvl="1" indent="0">
              <a:buNone/>
            </a:pPr>
            <a:r>
              <a:rPr lang="en-US" dirty="0"/>
              <a:t>No input during the reporting period</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439217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ACD3DCC0-0BCE-467A-9F95-36DA615CFBC3}"/>
              </a:ext>
            </a:extLst>
          </p:cNvPr>
          <p:cNvSpPr txBox="1">
            <a:spLocks/>
          </p:cNvSpPr>
          <p:nvPr/>
        </p:nvSpPr>
        <p:spPr>
          <a:xfrm>
            <a:off x="883289"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Conclusion</a:t>
            </a:r>
            <a:endParaRPr lang="de-DE" dirty="0"/>
          </a:p>
        </p:txBody>
      </p:sp>
      <p:sp>
        <p:nvSpPr>
          <p:cNvPr id="6" name="Content Placeholder 2">
            <a:extLst>
              <a:ext uri="{FF2B5EF4-FFF2-40B4-BE49-F238E27FC236}">
                <a16:creationId xmlns:a16="http://schemas.microsoft.com/office/drawing/2014/main" id="{2CD59141-D264-48FE-B8BB-3D293674EE86}"/>
              </a:ext>
            </a:extLst>
          </p:cNvPr>
          <p:cNvSpPr txBox="1">
            <a:spLocks/>
          </p:cNvSpPr>
          <p:nvPr/>
        </p:nvSpPr>
        <p:spPr>
          <a:xfrm>
            <a:off x="883289" y="1132514"/>
            <a:ext cx="10703653" cy="5204786"/>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Again good progress, most of mandates from MPEG#128 addressed</a:t>
            </a:r>
          </a:p>
          <a:p>
            <a:r>
              <a:rPr lang="en-US" dirty="0"/>
              <a:t>Still high number of input contributions for improving test models (~108 contributions in total)</a:t>
            </a:r>
          </a:p>
          <a:p>
            <a:pPr lvl="1"/>
            <a:r>
              <a:rPr lang="en-US" dirty="0"/>
              <a:t>G-PCC New: ~30</a:t>
            </a:r>
          </a:p>
          <a:p>
            <a:pPr lvl="1"/>
            <a:r>
              <a:rPr lang="en-US" dirty="0"/>
              <a:t>G-PCC CE/EE reports and crosschecks : ~42</a:t>
            </a:r>
          </a:p>
          <a:p>
            <a:pPr lvl="1"/>
            <a:r>
              <a:rPr lang="en-US" dirty="0"/>
              <a:t>G-PCC Spec: ~3</a:t>
            </a:r>
          </a:p>
          <a:p>
            <a:pPr lvl="1"/>
            <a:r>
              <a:rPr lang="en-US" dirty="0"/>
              <a:t>G-PCC SW: ~3</a:t>
            </a:r>
          </a:p>
          <a:p>
            <a:pPr lvl="1"/>
            <a:r>
              <a:rPr lang="en-US" dirty="0"/>
              <a:t>G-PCC Profiles: 1</a:t>
            </a:r>
          </a:p>
          <a:p>
            <a:pPr marL="457200" lvl="1" indent="0">
              <a:buNone/>
            </a:pPr>
            <a:endParaRPr lang="en-US" dirty="0"/>
          </a:p>
          <a:p>
            <a:pPr lvl="1"/>
            <a:r>
              <a:rPr lang="en-US" dirty="0"/>
              <a:t>V-PCC New (Future Extensions): ~12</a:t>
            </a:r>
          </a:p>
          <a:p>
            <a:pPr lvl="1"/>
            <a:r>
              <a:rPr lang="en-US" dirty="0"/>
              <a:t>V-PCC CE/EE/VE (Future Extensions) reports and crosschecks: ~5</a:t>
            </a:r>
          </a:p>
          <a:p>
            <a:pPr lvl="1"/>
            <a:r>
              <a:rPr lang="en-US" dirty="0"/>
              <a:t>V-PCC Spec: ~3</a:t>
            </a:r>
          </a:p>
          <a:p>
            <a:pPr lvl="1"/>
            <a:r>
              <a:rPr lang="en-US" dirty="0"/>
              <a:t>V-PCC SW: ~3</a:t>
            </a:r>
          </a:p>
          <a:p>
            <a:pPr lvl="1"/>
            <a:r>
              <a:rPr lang="en-US" dirty="0"/>
              <a:t>V-PCC and MIV: ~3</a:t>
            </a:r>
          </a:p>
          <a:p>
            <a:pPr lvl="1"/>
            <a:endParaRPr lang="en-US" dirty="0"/>
          </a:p>
          <a:p>
            <a:pPr lvl="1"/>
            <a:r>
              <a:rPr lang="en-US" dirty="0"/>
              <a:t>…</a:t>
            </a:r>
          </a:p>
          <a:p>
            <a:r>
              <a:rPr lang="en-US" dirty="0"/>
              <a:t>Continued strong participation from MPEG members, coming from industry and research</a:t>
            </a:r>
          </a:p>
        </p:txBody>
      </p:sp>
    </p:spTree>
    <p:extLst>
      <p:ext uri="{BB962C8B-B14F-4D97-AF65-F5344CB8AC3E}">
        <p14:creationId xmlns:p14="http://schemas.microsoft.com/office/powerpoint/2010/main" val="1770456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79972-05F8-4A26-AEF7-1C681F2E8297}"/>
              </a:ext>
            </a:extLst>
          </p:cNvPr>
          <p:cNvSpPr>
            <a:spLocks noGrp="1"/>
          </p:cNvSpPr>
          <p:nvPr>
            <p:ph type="title"/>
          </p:nvPr>
        </p:nvSpPr>
        <p:spPr>
          <a:xfrm>
            <a:off x="838200" y="16193"/>
            <a:ext cx="10515600" cy="1325563"/>
          </a:xfrm>
        </p:spPr>
        <p:txBody>
          <a:bodyPr/>
          <a:lstStyle/>
          <a:p>
            <a:r>
              <a:rPr lang="de-DE" dirty="0"/>
              <a:t>Mandates </a:t>
            </a:r>
            <a:r>
              <a:rPr lang="de-DE" dirty="0" err="1"/>
              <a:t>of</a:t>
            </a:r>
            <a:r>
              <a:rPr lang="de-DE" dirty="0"/>
              <a:t> </a:t>
            </a:r>
            <a:r>
              <a:rPr lang="de-DE" dirty="0" err="1"/>
              <a:t>the</a:t>
            </a:r>
            <a:r>
              <a:rPr lang="de-DE" dirty="0"/>
              <a:t> </a:t>
            </a:r>
            <a:r>
              <a:rPr lang="de-DE" dirty="0" err="1"/>
              <a:t>AhG</a:t>
            </a:r>
            <a:endParaRPr lang="fr-FR" dirty="0"/>
          </a:p>
        </p:txBody>
      </p:sp>
      <p:sp>
        <p:nvSpPr>
          <p:cNvPr id="3" name="Content Placeholder 2">
            <a:extLst>
              <a:ext uri="{FF2B5EF4-FFF2-40B4-BE49-F238E27FC236}">
                <a16:creationId xmlns:a16="http://schemas.microsoft.com/office/drawing/2014/main" id="{EC63FE81-2B54-4405-9CE9-9F056CDA60E9}"/>
              </a:ext>
            </a:extLst>
          </p:cNvPr>
          <p:cNvSpPr>
            <a:spLocks noGrp="1"/>
          </p:cNvSpPr>
          <p:nvPr>
            <p:ph idx="1"/>
          </p:nvPr>
        </p:nvSpPr>
        <p:spPr>
          <a:xfrm>
            <a:off x="740228" y="1133202"/>
            <a:ext cx="10515600" cy="5289452"/>
          </a:xfrm>
        </p:spPr>
        <p:txBody>
          <a:bodyPr>
            <a:normAutofit fontScale="85000" lnSpcReduction="20000"/>
          </a:bodyPr>
          <a:lstStyle/>
          <a:p>
            <a:r>
              <a:rPr lang="en-US" dirty="0"/>
              <a:t>Improve documentation material for V-PCC and G-PCC</a:t>
            </a:r>
          </a:p>
          <a:p>
            <a:r>
              <a:rPr lang="en-US" dirty="0"/>
              <a:t>Update the TMs (SW and documentation) during the editing period</a:t>
            </a:r>
          </a:p>
          <a:p>
            <a:r>
              <a:rPr lang="en-US" dirty="0"/>
              <a:t>Coordinate activities on the V-PCC Reference SW and G-PCC Reference SW</a:t>
            </a:r>
          </a:p>
          <a:p>
            <a:r>
              <a:rPr lang="en-US" dirty="0"/>
              <a:t>Update the CTC and provide updated anchor points</a:t>
            </a:r>
          </a:p>
          <a:p>
            <a:r>
              <a:rPr lang="en-US" dirty="0"/>
              <a:t>Conduct the PCC experiments for future enhancements</a:t>
            </a:r>
          </a:p>
          <a:p>
            <a:r>
              <a:rPr lang="en-US" dirty="0"/>
              <a:t>Solicit contributions on profiles and conformance for V-PCC</a:t>
            </a:r>
          </a:p>
          <a:p>
            <a:r>
              <a:rPr lang="en-US" dirty="0"/>
              <a:t>Solicit contributions for making the V-PCC framework more generic</a:t>
            </a:r>
          </a:p>
          <a:p>
            <a:r>
              <a:rPr lang="en-US" dirty="0"/>
              <a:t>Solicit contributions on additional PCC use cases</a:t>
            </a:r>
          </a:p>
          <a:p>
            <a:r>
              <a:rPr lang="en-US" dirty="0"/>
              <a:t>Solicit contributions on SEI messages for V-PCC and G-PCC</a:t>
            </a:r>
          </a:p>
          <a:p>
            <a:r>
              <a:rPr lang="en-US" dirty="0"/>
              <a:t>Coordinate scientific and technical dissemination of PCC</a:t>
            </a:r>
          </a:p>
          <a:p>
            <a:r>
              <a:rPr lang="en-US" dirty="0"/>
              <a:t>Coordinate communications of PCC to fairs, exhibitions, workshops and enrich www.mpeg-pcc.org with relevant information </a:t>
            </a:r>
            <a:r>
              <a:rPr lang="en-US"/>
              <a:t>about PCC</a:t>
            </a:r>
            <a:endParaRPr lang="en-US" dirty="0"/>
          </a:p>
          <a:p>
            <a:r>
              <a:rPr lang="en-US" dirty="0"/>
              <a:t>Solicit additional data sets for all categories</a:t>
            </a:r>
          </a:p>
          <a:p>
            <a:r>
              <a:rPr lang="en-US" dirty="0"/>
              <a:t>Solicit contributions to encapsulate V-PCC and G-PCC in scene graph</a:t>
            </a:r>
            <a:endParaRPr lang="fr-FR" dirty="0"/>
          </a:p>
        </p:txBody>
      </p:sp>
    </p:spTree>
    <p:extLst>
      <p:ext uri="{BB962C8B-B14F-4D97-AF65-F5344CB8AC3E}">
        <p14:creationId xmlns:p14="http://schemas.microsoft.com/office/powerpoint/2010/main" val="166878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9136FC58-2AC1-4D2F-AC66-4E968E655A76}"/>
              </a:ext>
            </a:extLst>
          </p:cNvPr>
          <p:cNvSpPr txBox="1">
            <a:spLocks/>
          </p:cNvSpPr>
          <p:nvPr/>
        </p:nvSpPr>
        <p:spPr>
          <a:xfrm>
            <a:off x="696985" y="9856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dirty="0"/>
              <a:t>Activities of PCC AhG</a:t>
            </a:r>
            <a:endParaRPr lang="en-US" dirty="0"/>
          </a:p>
        </p:txBody>
      </p:sp>
      <p:sp>
        <p:nvSpPr>
          <p:cNvPr id="8" name="Content Placeholder 2">
            <a:extLst>
              <a:ext uri="{FF2B5EF4-FFF2-40B4-BE49-F238E27FC236}">
                <a16:creationId xmlns:a16="http://schemas.microsoft.com/office/drawing/2014/main" id="{53A8A863-BC33-469F-9F96-7A6D3C440F43}"/>
              </a:ext>
            </a:extLst>
          </p:cNvPr>
          <p:cNvSpPr txBox="1">
            <a:spLocks/>
          </p:cNvSpPr>
          <p:nvPr/>
        </p:nvSpPr>
        <p:spPr>
          <a:xfrm>
            <a:off x="838200" y="1225584"/>
            <a:ext cx="10795000" cy="454021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One F2F meeting in Geneva of the G-PCC editors group right after MPEG#128</a:t>
            </a:r>
          </a:p>
          <a:p>
            <a:r>
              <a:rPr lang="en-US" dirty="0"/>
              <a:t>Eight online meetings of the G-PCC editors group</a:t>
            </a:r>
          </a:p>
          <a:p>
            <a:r>
              <a:rPr lang="en-US" dirty="0"/>
              <a:t>One PCC </a:t>
            </a:r>
            <a:r>
              <a:rPr lang="en-US" dirty="0" err="1"/>
              <a:t>AhG</a:t>
            </a:r>
            <a:r>
              <a:rPr lang="en-US" dirty="0"/>
              <a:t> Online meeting</a:t>
            </a:r>
          </a:p>
          <a:p>
            <a:pPr lvl="1"/>
            <a:r>
              <a:rPr lang="en-US" sz="1600" dirty="0"/>
              <a:t>20+ participants</a:t>
            </a:r>
          </a:p>
          <a:p>
            <a:pPr lvl="1"/>
            <a:r>
              <a:rPr lang="en-US" sz="1600" dirty="0"/>
              <a:t>Reports: m51607, m51552</a:t>
            </a:r>
          </a:p>
          <a:p>
            <a:r>
              <a:rPr lang="en-US" dirty="0"/>
              <a:t>One online meeting and two days F2F meeting in Brussels on January 11</a:t>
            </a:r>
            <a:r>
              <a:rPr lang="en-US" baseline="30000" dirty="0"/>
              <a:t>th</a:t>
            </a:r>
            <a:r>
              <a:rPr lang="en-US" dirty="0"/>
              <a:t>/12</a:t>
            </a:r>
            <a:r>
              <a:rPr lang="en-US" baseline="30000" dirty="0"/>
              <a:t>th</a:t>
            </a:r>
            <a:r>
              <a:rPr lang="en-US" dirty="0"/>
              <a:t> of the V-PCC editors group </a:t>
            </a:r>
          </a:p>
          <a:p>
            <a:r>
              <a:rPr lang="en-US" dirty="0"/>
              <a:t>One online meeting on SEI messages</a:t>
            </a:r>
          </a:p>
          <a:p>
            <a:r>
              <a:rPr lang="en-US" dirty="0"/>
              <a:t>One day F2F meeting in Brussels on January 12</a:t>
            </a:r>
            <a:r>
              <a:rPr lang="en-US" baseline="30000" dirty="0"/>
              <a:t>th</a:t>
            </a:r>
            <a:r>
              <a:rPr lang="en-US" dirty="0"/>
              <a:t> of the PCC </a:t>
            </a:r>
            <a:r>
              <a:rPr lang="en-US" dirty="0" err="1"/>
              <a:t>AhG</a:t>
            </a:r>
            <a:r>
              <a:rPr lang="en-US" dirty="0"/>
              <a:t> with 70+ participants</a:t>
            </a:r>
            <a:endParaRPr lang="en-US" sz="4000" dirty="0"/>
          </a:p>
        </p:txBody>
      </p:sp>
    </p:spTree>
    <p:extLst>
      <p:ext uri="{BB962C8B-B14F-4D97-AF65-F5344CB8AC3E}">
        <p14:creationId xmlns:p14="http://schemas.microsoft.com/office/powerpoint/2010/main" val="2309420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BECFA2-4737-4E8B-BAFE-240AF346531B}"/>
              </a:ext>
            </a:extLst>
          </p:cNvPr>
          <p:cNvSpPr>
            <a:spLocks noGrp="1"/>
          </p:cNvSpPr>
          <p:nvPr>
            <p:ph idx="1"/>
          </p:nvPr>
        </p:nvSpPr>
        <p:spPr>
          <a:xfrm>
            <a:off x="482162" y="490811"/>
            <a:ext cx="11227676" cy="5668251"/>
          </a:xfrm>
        </p:spPr>
        <p:txBody>
          <a:bodyPr>
            <a:normAutofit/>
          </a:bodyPr>
          <a:lstStyle/>
          <a:p>
            <a:pPr marL="0" indent="0">
              <a:buNone/>
            </a:pPr>
            <a:r>
              <a:rPr lang="en-US" dirty="0"/>
              <a:t>Update the TMs during the editing period</a:t>
            </a:r>
          </a:p>
          <a:p>
            <a:pPr marL="457200" lvl="1" indent="0">
              <a:buNone/>
            </a:pPr>
            <a:r>
              <a:rPr lang="en-US" dirty="0"/>
              <a:t>All adoptions from MPEG#128 have been integrated in the Test Models</a:t>
            </a:r>
          </a:p>
          <a:p>
            <a:pPr marL="457200" lvl="1" indent="0">
              <a:buNone/>
            </a:pPr>
            <a:r>
              <a:rPr lang="en-US" dirty="0"/>
              <a:t>V-PCC and G-PCC codec descriptions have been updated and are documented in N18892 and N18891</a:t>
            </a:r>
          </a:p>
          <a:p>
            <a:pPr marL="457200" lvl="1" indent="0">
              <a:buNone/>
            </a:pPr>
            <a:r>
              <a:rPr lang="de-DE" dirty="0"/>
              <a:t>V-PCC and G-PCC TM SW usage described in N</a:t>
            </a:r>
            <a:r>
              <a:rPr lang="en-US" dirty="0"/>
              <a:t>18884</a:t>
            </a:r>
            <a:r>
              <a:rPr lang="de-DE" dirty="0"/>
              <a:t> and N</a:t>
            </a:r>
            <a:r>
              <a:rPr lang="en-US" dirty="0"/>
              <a:t>18882</a:t>
            </a:r>
            <a:endParaRPr lang="de-DE" dirty="0"/>
          </a:p>
          <a:p>
            <a:pPr marL="0" indent="0">
              <a:buNone/>
            </a:pPr>
            <a:r>
              <a:rPr lang="en-US" dirty="0"/>
              <a:t>Improve documentation material for V-PCC and G-PCC</a:t>
            </a:r>
          </a:p>
          <a:p>
            <a:pPr marL="457200" lvl="1" indent="0">
              <a:buNone/>
            </a:pPr>
            <a:r>
              <a:rPr lang="en-US" dirty="0"/>
              <a:t>Improvements on ISO/IEC 23090-9 Geometry-based Point Cloud Compression CD have been documented in N18895 and improvements of ISO/IEC CD 23090-5 Video-based Point Cloud Compression DIS have been documented in N18888</a:t>
            </a:r>
          </a:p>
          <a:p>
            <a:pPr marL="0" indent="0">
              <a:buNone/>
            </a:pPr>
            <a:r>
              <a:rPr lang="en-US" dirty="0"/>
              <a:t>Update the CTC and provide validated anchor points</a:t>
            </a:r>
            <a:endParaRPr lang="de-DE" dirty="0"/>
          </a:p>
          <a:p>
            <a:pPr marL="457200" lvl="1" indent="0">
              <a:buNone/>
            </a:pPr>
            <a:r>
              <a:rPr lang="en-US" dirty="0"/>
              <a:t>CTC N18883 updated</a:t>
            </a:r>
          </a:p>
          <a:p>
            <a:pPr marL="457200" lvl="1" indent="0">
              <a:buNone/>
            </a:pPr>
            <a:r>
              <a:rPr lang="en-US" dirty="0"/>
              <a:t>Anchor descriptions including spreadsheets with reference anchor results have been provided as N18886 (V-PCC) and N18885 (G-PCC)</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65608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03A50-73A9-41E7-8409-FC058BDC6366}"/>
              </a:ext>
            </a:extLst>
          </p:cNvPr>
          <p:cNvSpPr>
            <a:spLocks noGrp="1"/>
          </p:cNvSpPr>
          <p:nvPr>
            <p:ph type="title"/>
          </p:nvPr>
        </p:nvSpPr>
        <p:spPr>
          <a:xfrm>
            <a:off x="838200" y="155401"/>
            <a:ext cx="10515600" cy="1102948"/>
          </a:xfrm>
        </p:spPr>
        <p:txBody>
          <a:bodyPr>
            <a:normAutofit fontScale="90000"/>
          </a:bodyPr>
          <a:lstStyle/>
          <a:p>
            <a:pPr algn="ctr"/>
            <a:r>
              <a:rPr lang="en-US" dirty="0"/>
              <a:t>Conduct the PCC Core Experiments (1/6)</a:t>
            </a:r>
            <a:br>
              <a:rPr lang="de-DE" dirty="0">
                <a:solidFill>
                  <a:srgbClr val="FF0000"/>
                </a:solidFill>
              </a:rPr>
            </a:br>
            <a:endParaRPr lang="de-DE" dirty="0">
              <a:solidFill>
                <a:srgbClr val="FF0000"/>
              </a:solidFill>
            </a:endParaRPr>
          </a:p>
        </p:txBody>
      </p:sp>
      <p:graphicFrame>
        <p:nvGraphicFramePr>
          <p:cNvPr id="4" name="Table 3">
            <a:extLst>
              <a:ext uri="{FF2B5EF4-FFF2-40B4-BE49-F238E27FC236}">
                <a16:creationId xmlns:a16="http://schemas.microsoft.com/office/drawing/2014/main" id="{451B3D39-30AE-4E03-9F61-2F4A57D8D5CC}"/>
              </a:ext>
            </a:extLst>
          </p:cNvPr>
          <p:cNvGraphicFramePr>
            <a:graphicFrameLocks noGrp="1"/>
          </p:cNvGraphicFramePr>
          <p:nvPr>
            <p:extLst>
              <p:ext uri="{D42A27DB-BD31-4B8C-83A1-F6EECF244321}">
                <p14:modId xmlns:p14="http://schemas.microsoft.com/office/powerpoint/2010/main" val="1496174295"/>
              </p:ext>
            </p:extLst>
          </p:nvPr>
        </p:nvGraphicFramePr>
        <p:xfrm>
          <a:off x="276837" y="1330152"/>
          <a:ext cx="11761366" cy="4005610"/>
        </p:xfrm>
        <a:graphic>
          <a:graphicData uri="http://schemas.openxmlformats.org/drawingml/2006/table">
            <a:tbl>
              <a:tblPr firstRow="1" firstCol="1" bandRow="1">
                <a:tableStyleId>{5C22544A-7EE6-4342-B048-85BDC9FD1C3A}</a:tableStyleId>
              </a:tblPr>
              <a:tblGrid>
                <a:gridCol w="768054">
                  <a:extLst>
                    <a:ext uri="{9D8B030D-6E8A-4147-A177-3AD203B41FA5}">
                      <a16:colId xmlns:a16="http://schemas.microsoft.com/office/drawing/2014/main" val="2004007711"/>
                    </a:ext>
                  </a:extLst>
                </a:gridCol>
                <a:gridCol w="952075">
                  <a:extLst>
                    <a:ext uri="{9D8B030D-6E8A-4147-A177-3AD203B41FA5}">
                      <a16:colId xmlns:a16="http://schemas.microsoft.com/office/drawing/2014/main" val="3278652543"/>
                    </a:ext>
                  </a:extLst>
                </a:gridCol>
                <a:gridCol w="1366344">
                  <a:extLst>
                    <a:ext uri="{9D8B030D-6E8A-4147-A177-3AD203B41FA5}">
                      <a16:colId xmlns:a16="http://schemas.microsoft.com/office/drawing/2014/main" val="1402693652"/>
                    </a:ext>
                  </a:extLst>
                </a:gridCol>
                <a:gridCol w="1576552">
                  <a:extLst>
                    <a:ext uri="{9D8B030D-6E8A-4147-A177-3AD203B41FA5}">
                      <a16:colId xmlns:a16="http://schemas.microsoft.com/office/drawing/2014/main" val="4188467582"/>
                    </a:ext>
                  </a:extLst>
                </a:gridCol>
                <a:gridCol w="1828800">
                  <a:extLst>
                    <a:ext uri="{9D8B030D-6E8A-4147-A177-3AD203B41FA5}">
                      <a16:colId xmlns:a16="http://schemas.microsoft.com/office/drawing/2014/main" val="4047203090"/>
                    </a:ext>
                  </a:extLst>
                </a:gridCol>
                <a:gridCol w="2743200">
                  <a:extLst>
                    <a:ext uri="{9D8B030D-6E8A-4147-A177-3AD203B41FA5}">
                      <a16:colId xmlns:a16="http://schemas.microsoft.com/office/drawing/2014/main" val="1308642327"/>
                    </a:ext>
                  </a:extLst>
                </a:gridCol>
                <a:gridCol w="2526341">
                  <a:extLst>
                    <a:ext uri="{9D8B030D-6E8A-4147-A177-3AD203B41FA5}">
                      <a16:colId xmlns:a16="http://schemas.microsoft.com/office/drawing/2014/main" val="2231196183"/>
                    </a:ext>
                  </a:extLst>
                </a:gridCol>
              </a:tblGrid>
              <a:tr h="598656">
                <a:tc>
                  <a:txBody>
                    <a:bodyPr/>
                    <a:lstStyle/>
                    <a:p>
                      <a:pPr>
                        <a:lnSpc>
                          <a:spcPts val="1345"/>
                        </a:lnSpc>
                        <a:spcAft>
                          <a:spcPts val="0"/>
                        </a:spcAft>
                      </a:pPr>
                      <a:endParaRPr lang="en-US" sz="1200" dirty="0">
                        <a:effectLst/>
                        <a:latin typeface="Times New Roman" panose="02020603050405020304" pitchFamily="18" charset="0"/>
                        <a:ea typeface="SimSun" panose="02010600030101010101" pitchFamily="2" charset="-122"/>
                      </a:endParaRPr>
                    </a:p>
                  </a:txBody>
                  <a:tcPr marL="68580" marR="68580" marT="9525" marB="0"/>
                </a:tc>
                <a:tc>
                  <a:txBody>
                    <a:bodyPr/>
                    <a:lstStyle/>
                    <a:p>
                      <a:pPr>
                        <a:lnSpc>
                          <a:spcPts val="1345"/>
                        </a:lnSpc>
                        <a:spcAft>
                          <a:spcPts val="0"/>
                        </a:spcAft>
                      </a:pPr>
                      <a:r>
                        <a:rPr lang="en-US" sz="1400" kern="1200" dirty="0">
                          <a:effectLst/>
                        </a:rPr>
                        <a:t>Status MPEG#128</a:t>
                      </a:r>
                      <a:endParaRPr lang="en-US" sz="1600" dirty="0">
                        <a:effectLst/>
                        <a:latin typeface="Times New Roman" panose="02020603050405020304" pitchFamily="18" charset="0"/>
                        <a:ea typeface="SimSun" panose="02010600030101010101" pitchFamily="2" charset="-122"/>
                      </a:endParaRPr>
                    </a:p>
                  </a:txBody>
                  <a:tcPr marL="68580" marR="68580" marT="9525" marB="0"/>
                </a:tc>
                <a:tc>
                  <a:txBody>
                    <a:bodyPr/>
                    <a:lstStyle/>
                    <a:p>
                      <a:pPr>
                        <a:lnSpc>
                          <a:spcPts val="1345"/>
                        </a:lnSpc>
                        <a:spcAft>
                          <a:spcPts val="0"/>
                        </a:spcAft>
                      </a:pPr>
                      <a:r>
                        <a:rPr lang="en-US" sz="1400" kern="1200">
                          <a:effectLst/>
                        </a:rPr>
                        <a:t>Description</a:t>
                      </a:r>
                      <a:endParaRPr lang="en-US" sz="1600" dirty="0">
                        <a:effectLst/>
                        <a:latin typeface="Times New Roman" panose="02020603050405020304" pitchFamily="18" charset="0"/>
                        <a:ea typeface="SimSun" panose="02010600030101010101" pitchFamily="2" charset="-122"/>
                      </a:endParaRPr>
                    </a:p>
                  </a:txBody>
                  <a:tcPr marL="68580" marR="68580" marT="9525" marB="0"/>
                </a:tc>
                <a:tc>
                  <a:txBody>
                    <a:bodyPr/>
                    <a:lstStyle/>
                    <a:p>
                      <a:pPr>
                        <a:lnSpc>
                          <a:spcPts val="1345"/>
                        </a:lnSpc>
                        <a:spcAft>
                          <a:spcPts val="0"/>
                        </a:spcAft>
                      </a:pPr>
                      <a:r>
                        <a:rPr lang="en-US" sz="1400" kern="1200">
                          <a:effectLst/>
                        </a:rPr>
                        <a:t>Proponents</a:t>
                      </a:r>
                      <a:endParaRPr lang="en-US" sz="1600" dirty="0">
                        <a:effectLst/>
                        <a:latin typeface="Times New Roman" panose="02020603050405020304" pitchFamily="18" charset="0"/>
                        <a:ea typeface="SimSun" panose="02010600030101010101" pitchFamily="2" charset="-122"/>
                      </a:endParaRPr>
                    </a:p>
                  </a:txBody>
                  <a:tcPr marL="68580" marR="68580" marT="9525" marB="0"/>
                </a:tc>
                <a:tc>
                  <a:txBody>
                    <a:bodyPr/>
                    <a:lstStyle/>
                    <a:p>
                      <a:pPr>
                        <a:lnSpc>
                          <a:spcPts val="1345"/>
                        </a:lnSpc>
                        <a:spcAft>
                          <a:spcPts val="0"/>
                        </a:spcAft>
                      </a:pPr>
                      <a:r>
                        <a:rPr lang="en-US" sz="1400" kern="1200">
                          <a:effectLst/>
                        </a:rPr>
                        <a:t>Cross checkers</a:t>
                      </a:r>
                      <a:endParaRPr lang="en-US" sz="1600" dirty="0">
                        <a:effectLst/>
                        <a:latin typeface="Times New Roman" panose="02020603050405020304" pitchFamily="18" charset="0"/>
                        <a:ea typeface="SimSun" panose="02010600030101010101" pitchFamily="2" charset="-122"/>
                      </a:endParaRPr>
                    </a:p>
                  </a:txBody>
                  <a:tcPr marL="68580" marR="68580" marT="9525" marB="0"/>
                </a:tc>
                <a:tc>
                  <a:txBody>
                    <a:bodyPr/>
                    <a:lstStyle/>
                    <a:p>
                      <a:pPr>
                        <a:lnSpc>
                          <a:spcPts val="1345"/>
                        </a:lnSpc>
                        <a:spcAft>
                          <a:spcPts val="0"/>
                        </a:spcAft>
                      </a:pPr>
                      <a:r>
                        <a:rPr lang="en-US" sz="1400" b="1" kern="1200">
                          <a:solidFill>
                            <a:schemeClr val="lt1"/>
                          </a:solidFill>
                          <a:effectLst/>
                          <a:latin typeface="+mn-lt"/>
                          <a:ea typeface="+mn-ea"/>
                          <a:cs typeface="+mn-cs"/>
                        </a:rPr>
                        <a:t>Recommendation PCC AhG</a:t>
                      </a:r>
                      <a:endParaRPr lang="en-US" sz="1400" b="1" kern="1200" dirty="0">
                        <a:solidFill>
                          <a:schemeClr val="lt1"/>
                        </a:solidFill>
                        <a:effectLst/>
                        <a:latin typeface="+mn-lt"/>
                        <a:ea typeface="+mn-ea"/>
                        <a:cs typeface="+mn-cs"/>
                      </a:endParaRPr>
                    </a:p>
                  </a:txBody>
                  <a:tcPr marL="68580" marR="68580" marT="9525" marB="0"/>
                </a:tc>
                <a:tc>
                  <a:txBody>
                    <a:bodyPr/>
                    <a:lstStyle/>
                    <a:p>
                      <a:pPr>
                        <a:lnSpc>
                          <a:spcPts val="1345"/>
                        </a:lnSpc>
                        <a:spcAft>
                          <a:spcPts val="0"/>
                        </a:spcAft>
                      </a:pPr>
                      <a:r>
                        <a:rPr lang="en-US" sz="1400" b="1" kern="1200">
                          <a:solidFill>
                            <a:schemeClr val="lt1"/>
                          </a:solidFill>
                          <a:effectLst/>
                          <a:latin typeface="+mn-lt"/>
                          <a:ea typeface="+mn-ea"/>
                          <a:cs typeface="+mn-cs"/>
                        </a:rPr>
                        <a:t>Comment/Restrictions</a:t>
                      </a:r>
                      <a:endParaRPr lang="en-US" sz="1400" b="1" kern="1200" dirty="0">
                        <a:solidFill>
                          <a:schemeClr val="lt1"/>
                        </a:solidFill>
                        <a:effectLst/>
                        <a:latin typeface="+mn-lt"/>
                        <a:ea typeface="+mn-ea"/>
                        <a:cs typeface="+mn-cs"/>
                      </a:endParaRPr>
                    </a:p>
                  </a:txBody>
                  <a:tcPr marL="68580" marR="68580" marT="9525" marB="0"/>
                </a:tc>
                <a:extLst>
                  <a:ext uri="{0D108BD9-81ED-4DB2-BD59-A6C34878D82A}">
                    <a16:rowId xmlns:a16="http://schemas.microsoft.com/office/drawing/2014/main" val="599778679"/>
                  </a:ext>
                </a:extLst>
              </a:tr>
              <a:tr h="1084801">
                <a:tc>
                  <a:txBody>
                    <a:bodyPr/>
                    <a:lstStyle/>
                    <a:p>
                      <a:pPr algn="l">
                        <a:lnSpc>
                          <a:spcPts val="1345"/>
                        </a:lnSpc>
                        <a:spcAft>
                          <a:spcPts val="0"/>
                        </a:spcAft>
                      </a:pPr>
                      <a:r>
                        <a:rPr lang="en-US" sz="1400" b="1" kern="1200" noProof="0" dirty="0">
                          <a:solidFill>
                            <a:schemeClr val="lt1"/>
                          </a:solidFill>
                          <a:effectLst/>
                          <a:latin typeface="+mn-lt"/>
                          <a:ea typeface="+mn-ea"/>
                          <a:cs typeface="+mn-cs"/>
                        </a:rPr>
                        <a:t>CE4FE 13.15</a:t>
                      </a:r>
                    </a:p>
                  </a:txBody>
                  <a:tcPr marL="68580" marR="68580" marT="9525" marB="0">
                    <a:solidFill>
                      <a:srgbClr val="00B050"/>
                    </a:solidFill>
                  </a:tcPr>
                </a:tc>
                <a:tc>
                  <a:txBody>
                    <a:bodyPr/>
                    <a:lstStyle/>
                    <a:p>
                      <a:pPr>
                        <a:lnSpc>
                          <a:spcPts val="1345"/>
                        </a:lnSpc>
                        <a:spcAft>
                          <a:spcPts val="0"/>
                        </a:spcAft>
                      </a:pPr>
                      <a:r>
                        <a:rPr lang="en-US" sz="1400" noProof="0" dirty="0">
                          <a:solidFill>
                            <a:schemeClr val="tx1"/>
                          </a:solidFill>
                          <a:effectLst/>
                          <a:latin typeface="Arial" panose="020B0604020202020204" pitchFamily="34" charset="0"/>
                          <a:ea typeface="SimSun" panose="02010600030101010101" pitchFamily="2" charset="-122"/>
                          <a:cs typeface="Arial" panose="020B0604020202020204" pitchFamily="34" charset="0"/>
                        </a:rPr>
                        <a:t>Continue</a:t>
                      </a:r>
                    </a:p>
                  </a:txBody>
                  <a:tcPr marL="68580" marR="68580" marT="9525" marB="0"/>
                </a:tc>
                <a:tc>
                  <a:txBody>
                    <a:bodyPr/>
                    <a:lstStyle/>
                    <a:p>
                      <a:pPr>
                        <a:lnSpc>
                          <a:spcPts val="1345"/>
                        </a:lnSpc>
                        <a:spcAft>
                          <a:spcPts val="0"/>
                        </a:spcAft>
                      </a:pPr>
                      <a:r>
                        <a:rPr lang="en-US" sz="1400" kern="1200" noProof="0" dirty="0">
                          <a:effectLst/>
                          <a:latin typeface="Arial" panose="020B0604020202020204" pitchFamily="34" charset="0"/>
                          <a:cs typeface="Arial" panose="020B0604020202020204" pitchFamily="34" charset="0"/>
                        </a:rPr>
                        <a:t>On </a:t>
                      </a:r>
                      <a:r>
                        <a:rPr lang="en-US" sz="1400" kern="1200" noProof="0" dirty="0" err="1">
                          <a:effectLst/>
                          <a:latin typeface="Arial" panose="020B0604020202020204" pitchFamily="34" charset="0"/>
                          <a:cs typeface="Arial" panose="020B0604020202020204" pitchFamily="34" charset="0"/>
                        </a:rPr>
                        <a:t>LoD</a:t>
                      </a:r>
                      <a:r>
                        <a:rPr lang="en-US" sz="1400" kern="1200" noProof="0" dirty="0">
                          <a:effectLst/>
                          <a:latin typeface="Arial" panose="020B0604020202020204" pitchFamily="34" charset="0"/>
                          <a:cs typeface="Arial" panose="020B0604020202020204" pitchFamily="34" charset="0"/>
                        </a:rPr>
                        <a:t> generation for spatial scalability</a:t>
                      </a: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Sony, LGE</a:t>
                      </a: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Sony, LGE, Apple, </a:t>
                      </a:r>
                      <a:r>
                        <a:rPr lang="en-US" sz="1400" kern="1200" noProof="0" dirty="0" err="1">
                          <a:solidFill>
                            <a:schemeClr val="dk1"/>
                          </a:solidFill>
                          <a:effectLst/>
                          <a:latin typeface="Arial" panose="020B0604020202020204" pitchFamily="34" charset="0"/>
                          <a:ea typeface="SimSun" panose="02010600030101010101" pitchFamily="2" charset="-122"/>
                          <a:cs typeface="Arial" panose="020B0604020202020204" pitchFamily="34" charset="0"/>
                        </a:rPr>
                        <a:t>Hanyang</a:t>
                      </a: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 Panasonic</a:t>
                      </a: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mn-ea"/>
                          <a:cs typeface="Arial" panose="020B0604020202020204" pitchFamily="34" charset="0"/>
                        </a:rPr>
                        <a:t>Tool 1a “Improved weight derivation for spatial scalable lifting”, m50743: stop</a:t>
                      </a:r>
                    </a:p>
                    <a:p>
                      <a:pPr>
                        <a:lnSpc>
                          <a:spcPts val="1345"/>
                        </a:lnSpc>
                        <a:spcAft>
                          <a:spcPts val="0"/>
                        </a:spcAft>
                      </a:pPr>
                      <a:r>
                        <a:rPr lang="en-US" sz="1400" kern="1200" noProof="0" dirty="0">
                          <a:solidFill>
                            <a:schemeClr val="dk1"/>
                          </a:solidFill>
                          <a:effectLst/>
                          <a:latin typeface="Arial" panose="020B0604020202020204" pitchFamily="34" charset="0"/>
                          <a:ea typeface="+mn-ea"/>
                          <a:cs typeface="Arial" panose="020B0604020202020204" pitchFamily="34" charset="0"/>
                        </a:rPr>
                        <a:t>Tool 1b, m50743: adopt</a:t>
                      </a:r>
                    </a:p>
                    <a:p>
                      <a:pPr>
                        <a:lnSpc>
                          <a:spcPts val="1345"/>
                        </a:lnSpc>
                        <a:spcAft>
                          <a:spcPts val="0"/>
                        </a:spcAft>
                      </a:pPr>
                      <a:r>
                        <a:rPr lang="en-US" sz="1400" kern="1200" noProof="0" dirty="0">
                          <a:solidFill>
                            <a:schemeClr val="dk1"/>
                          </a:solidFill>
                          <a:effectLst/>
                          <a:latin typeface="Arial" panose="020B0604020202020204" pitchFamily="34" charset="0"/>
                          <a:ea typeface="+mn-ea"/>
                          <a:cs typeface="Arial" panose="020B0604020202020204" pitchFamily="34" charset="0"/>
                        </a:rPr>
                        <a:t>Tool 2 “O</a:t>
                      </a:r>
                      <a:r>
                        <a:rPr lang="en-US" sz="1400" kern="1200" dirty="0">
                          <a:solidFill>
                            <a:schemeClr val="dk1"/>
                          </a:solidFill>
                          <a:effectLst/>
                          <a:latin typeface="Arial" panose="020B0604020202020204" pitchFamily="34" charset="0"/>
                          <a:ea typeface="+mn-ea"/>
                          <a:cs typeface="Arial" panose="020B0604020202020204" pitchFamily="34" charset="0"/>
                        </a:rPr>
                        <a:t>n improved spatial scalable lifting”, m51408: adopt</a:t>
                      </a:r>
                      <a:endParaRPr lang="en-US" sz="1400" kern="1200" noProof="0" dirty="0">
                        <a:solidFill>
                          <a:schemeClr val="dk1"/>
                        </a:solidFill>
                        <a:effectLst/>
                        <a:latin typeface="Arial" panose="020B0604020202020204" pitchFamily="34" charset="0"/>
                        <a:ea typeface="+mn-ea"/>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mn-ea"/>
                          <a:cs typeface="Arial" panose="020B0604020202020204" pitchFamily="34" charset="0"/>
                        </a:rPr>
                        <a:t>Adopt also the combination of tool 1b and tool 2</a:t>
                      </a:r>
                    </a:p>
                  </a:txBody>
                  <a:tcPr marL="68580" marR="68580" marT="9525" marB="0"/>
                </a:tc>
                <a:extLst>
                  <a:ext uri="{0D108BD9-81ED-4DB2-BD59-A6C34878D82A}">
                    <a16:rowId xmlns:a16="http://schemas.microsoft.com/office/drawing/2014/main" val="2545383886"/>
                  </a:ext>
                </a:extLst>
              </a:tr>
              <a:tr h="1156928">
                <a:tc>
                  <a:txBody>
                    <a:bodyPr/>
                    <a:lstStyle/>
                    <a:p>
                      <a:pPr algn="l">
                        <a:lnSpc>
                          <a:spcPts val="1345"/>
                        </a:lnSpc>
                        <a:spcAft>
                          <a:spcPts val="0"/>
                        </a:spcAft>
                      </a:pPr>
                      <a:r>
                        <a:rPr lang="en-US" sz="1400" b="1" kern="1200" noProof="0" dirty="0">
                          <a:solidFill>
                            <a:schemeClr val="lt1"/>
                          </a:solidFill>
                          <a:effectLst/>
                          <a:latin typeface="+mn-lt"/>
                          <a:ea typeface="+mn-ea"/>
                          <a:cs typeface="+mn-cs"/>
                        </a:rPr>
                        <a:t>EE4FE 13.2</a:t>
                      </a:r>
                    </a:p>
                  </a:txBody>
                  <a:tcPr marL="68580" marR="68580" marT="9525" marB="0">
                    <a:solidFill>
                      <a:srgbClr val="00B050"/>
                    </a:solidFill>
                  </a:tcPr>
                </a:tc>
                <a:tc>
                  <a:txBody>
                    <a:bodyPr/>
                    <a:lstStyle/>
                    <a:p>
                      <a:pPr>
                        <a:lnSpc>
                          <a:spcPts val="1345"/>
                        </a:lnSpc>
                        <a:spcAft>
                          <a:spcPts val="0"/>
                        </a:spcAft>
                      </a:pPr>
                      <a:r>
                        <a:rPr lang="en-US" sz="1400" noProof="0" dirty="0">
                          <a:solidFill>
                            <a:schemeClr val="tx1"/>
                          </a:solidFill>
                          <a:effectLst/>
                          <a:latin typeface="Arial" panose="020B0604020202020204" pitchFamily="34" charset="0"/>
                          <a:ea typeface="SimSun" panose="02010600030101010101" pitchFamily="2" charset="-122"/>
                          <a:cs typeface="Arial" panose="020B0604020202020204" pitchFamily="34" charset="0"/>
                        </a:rPr>
                        <a:t>Continued</a:t>
                      </a:r>
                    </a:p>
                  </a:txBody>
                  <a:tcPr marL="68580" marR="68580" marT="9525" marB="0"/>
                </a:tc>
                <a:tc>
                  <a:txBody>
                    <a:bodyPr/>
                    <a:lstStyle/>
                    <a:p>
                      <a:pPr>
                        <a:lnSpc>
                          <a:spcPts val="1345"/>
                        </a:lnSpc>
                        <a:spcAft>
                          <a:spcPts val="0"/>
                        </a:spcAft>
                      </a:pPr>
                      <a:r>
                        <a:rPr lang="en-US" sz="1400" kern="1200" noProof="0" dirty="0">
                          <a:effectLst/>
                          <a:latin typeface="Arial" panose="020B0604020202020204" pitchFamily="34" charset="0"/>
                          <a:cs typeface="Arial" panose="020B0604020202020204" pitchFamily="34" charset="0"/>
                        </a:rPr>
                        <a:t>On Inter-prediction for Attribute Coding</a:t>
                      </a: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Tencent</a:t>
                      </a: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Apple</a:t>
                      </a: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mn-ea"/>
                          <a:cs typeface="Arial" panose="020B0604020202020204" pitchFamily="34" charset="0"/>
                        </a:rPr>
                        <a:t>Tool 1 „Inter-prediction for Attribute Coding-anchor “, m49599: come back over the week</a:t>
                      </a:r>
                    </a:p>
                    <a:p>
                      <a:pPr>
                        <a:lnSpc>
                          <a:spcPts val="1345"/>
                        </a:lnSpc>
                        <a:spcAft>
                          <a:spcPts val="0"/>
                        </a:spcAft>
                      </a:pPr>
                      <a:r>
                        <a:rPr lang="en-US" sz="1400" kern="1200" noProof="0" dirty="0">
                          <a:solidFill>
                            <a:schemeClr val="dk1"/>
                          </a:solidFill>
                          <a:effectLst/>
                          <a:latin typeface="Arial" panose="020B0604020202020204" pitchFamily="34" charset="0"/>
                          <a:ea typeface="+mn-ea"/>
                          <a:cs typeface="Arial" panose="020B0604020202020204" pitchFamily="34" charset="0"/>
                        </a:rPr>
                        <a:t>Tool 2 „Interframe Prediction for Attribute Coding“, m47838: come back over the week</a:t>
                      </a: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mn-ea"/>
                          <a:cs typeface="Arial" panose="020B0604020202020204" pitchFamily="34" charset="0"/>
                        </a:rPr>
                        <a:t>Remark</a:t>
                      </a:r>
                      <a:r>
                        <a:rPr lang="en-US" sz="1400" kern="1200" noProof="0" dirty="0">
                          <a:solidFill>
                            <a:schemeClr val="dk1"/>
                          </a:solidFill>
                          <a:effectLst/>
                          <a:latin typeface="Arial" panose="020B0604020202020204" pitchFamily="34" charset="0"/>
                          <a:ea typeface="+mn-ea"/>
                          <a:cs typeface="Arial" panose="020B0604020202020204" pitchFamily="34" charset="0"/>
                        </a:rPr>
                        <a:t>: TM13 V8 does not support Inter coding. Blackberry will help after MPEG#129 to port Inter coding to the latest version of TM13</a:t>
                      </a:r>
                    </a:p>
                  </a:txBody>
                  <a:tcPr marL="68580" marR="68580" marT="9525" marB="0"/>
                </a:tc>
                <a:extLst>
                  <a:ext uri="{0D108BD9-81ED-4DB2-BD59-A6C34878D82A}">
                    <a16:rowId xmlns:a16="http://schemas.microsoft.com/office/drawing/2014/main" val="3007001243"/>
                  </a:ext>
                </a:extLst>
              </a:tr>
              <a:tr h="1156928">
                <a:tc>
                  <a:txBody>
                    <a:bodyPr/>
                    <a:lstStyle/>
                    <a:p>
                      <a:pPr algn="l">
                        <a:lnSpc>
                          <a:spcPts val="1345"/>
                        </a:lnSpc>
                        <a:spcAft>
                          <a:spcPts val="0"/>
                        </a:spcAft>
                      </a:pPr>
                      <a:r>
                        <a:rPr lang="en-US" sz="1400" b="1" kern="1200" noProof="0" dirty="0">
                          <a:solidFill>
                            <a:schemeClr val="lt1"/>
                          </a:solidFill>
                          <a:effectLst/>
                          <a:latin typeface="+mn-lt"/>
                          <a:ea typeface="+mn-ea"/>
                          <a:cs typeface="+mn-cs"/>
                        </a:rPr>
                        <a:t>EE4FE 13.3</a:t>
                      </a:r>
                    </a:p>
                  </a:txBody>
                  <a:tcPr marL="68580" marR="68580" marT="9525" marB="0">
                    <a:solidFill>
                      <a:srgbClr val="00B050"/>
                    </a:solidFill>
                  </a:tcPr>
                </a:tc>
                <a:tc>
                  <a:txBody>
                    <a:bodyPr/>
                    <a:lstStyle/>
                    <a:p>
                      <a:pPr>
                        <a:lnSpc>
                          <a:spcPts val="1345"/>
                        </a:lnSpc>
                        <a:spcAft>
                          <a:spcPts val="0"/>
                        </a:spcAft>
                      </a:pPr>
                      <a:r>
                        <a:rPr lang="en-US" sz="1400" noProof="0" dirty="0">
                          <a:solidFill>
                            <a:schemeClr val="tx1"/>
                          </a:solidFill>
                          <a:effectLst/>
                          <a:latin typeface="Arial" panose="020B0604020202020204" pitchFamily="34" charset="0"/>
                          <a:ea typeface="SimSun" panose="02010600030101010101" pitchFamily="2" charset="-122"/>
                          <a:cs typeface="Arial" panose="020B0604020202020204" pitchFamily="34" charset="0"/>
                        </a:rPr>
                        <a:t>Continued</a:t>
                      </a:r>
                    </a:p>
                  </a:txBody>
                  <a:tcPr marL="68580" marR="68580" marT="9525" marB="0"/>
                </a:tc>
                <a:tc>
                  <a:txBody>
                    <a:bodyPr/>
                    <a:lstStyle/>
                    <a:p>
                      <a:pPr>
                        <a:lnSpc>
                          <a:spcPts val="1345"/>
                        </a:lnSpc>
                        <a:spcAft>
                          <a:spcPts val="0"/>
                        </a:spcAft>
                      </a:pPr>
                      <a:r>
                        <a:rPr lang="en-US" sz="1400" kern="1200" noProof="0" dirty="0">
                          <a:effectLst/>
                          <a:latin typeface="Arial" panose="020B0604020202020204" pitchFamily="34" charset="0"/>
                          <a:cs typeface="Arial" panose="020B0604020202020204" pitchFamily="34" charset="0"/>
                        </a:rPr>
                        <a:t>On Lossless Lifting Scheme</a:t>
                      </a: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Tencent</a:t>
                      </a: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Apple</a:t>
                      </a: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mn-ea"/>
                          <a:cs typeface="Arial" panose="020B0604020202020204" pitchFamily="34" charset="0"/>
                        </a:rPr>
                        <a:t>Tool 1 „Coarse Granular Scalability - Report on Lossless Lifting – SNR Scalability”, m51159: Continue</a:t>
                      </a:r>
                    </a:p>
                  </a:txBody>
                  <a:tcPr marL="68580" marR="68580" marT="9525" marB="0"/>
                </a:tc>
                <a:tc>
                  <a:txBody>
                    <a:bodyPr/>
                    <a:lstStyle/>
                    <a:p>
                      <a:pPr>
                        <a:lnSpc>
                          <a:spcPts val="1345"/>
                        </a:lnSpc>
                        <a:spcAft>
                          <a:spcPts val="0"/>
                        </a:spcAft>
                      </a:pPr>
                      <a:endParaRPr lang="en-US" sz="1400" kern="1200" noProof="0" dirty="0">
                        <a:solidFill>
                          <a:schemeClr val="dk1"/>
                        </a:solidFill>
                        <a:effectLst/>
                        <a:latin typeface="Arial" panose="020B0604020202020204" pitchFamily="34" charset="0"/>
                        <a:ea typeface="+mn-ea"/>
                        <a:cs typeface="Arial" panose="020B0604020202020204" pitchFamily="34" charset="0"/>
                      </a:endParaRPr>
                    </a:p>
                  </a:txBody>
                  <a:tcPr marL="68580" marR="68580" marT="9525" marB="0"/>
                </a:tc>
                <a:extLst>
                  <a:ext uri="{0D108BD9-81ED-4DB2-BD59-A6C34878D82A}">
                    <a16:rowId xmlns:a16="http://schemas.microsoft.com/office/drawing/2014/main" val="587227192"/>
                  </a:ext>
                </a:extLst>
              </a:tr>
            </a:tbl>
          </a:graphicData>
        </a:graphic>
      </p:graphicFrame>
    </p:spTree>
    <p:extLst>
      <p:ext uri="{BB962C8B-B14F-4D97-AF65-F5344CB8AC3E}">
        <p14:creationId xmlns:p14="http://schemas.microsoft.com/office/powerpoint/2010/main" val="3244732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03A50-73A9-41E7-8409-FC058BDC6366}"/>
              </a:ext>
            </a:extLst>
          </p:cNvPr>
          <p:cNvSpPr>
            <a:spLocks noGrp="1"/>
          </p:cNvSpPr>
          <p:nvPr>
            <p:ph type="title"/>
          </p:nvPr>
        </p:nvSpPr>
        <p:spPr>
          <a:xfrm>
            <a:off x="838200" y="155401"/>
            <a:ext cx="10515600" cy="1102948"/>
          </a:xfrm>
        </p:spPr>
        <p:txBody>
          <a:bodyPr>
            <a:normAutofit fontScale="90000"/>
          </a:bodyPr>
          <a:lstStyle/>
          <a:p>
            <a:pPr algn="ctr"/>
            <a:r>
              <a:rPr lang="en-US" dirty="0"/>
              <a:t>Conduct the PCC Core Experiments (2/6)</a:t>
            </a:r>
            <a:br>
              <a:rPr lang="de-DE" dirty="0">
                <a:solidFill>
                  <a:srgbClr val="FF0000"/>
                </a:solidFill>
              </a:rPr>
            </a:br>
            <a:endParaRPr lang="de-DE" dirty="0">
              <a:solidFill>
                <a:srgbClr val="FF0000"/>
              </a:solidFill>
            </a:endParaRPr>
          </a:p>
        </p:txBody>
      </p:sp>
      <p:graphicFrame>
        <p:nvGraphicFramePr>
          <p:cNvPr id="4" name="Table 3">
            <a:extLst>
              <a:ext uri="{FF2B5EF4-FFF2-40B4-BE49-F238E27FC236}">
                <a16:creationId xmlns:a16="http://schemas.microsoft.com/office/drawing/2014/main" id="{451B3D39-30AE-4E03-9F61-2F4A57D8D5CC}"/>
              </a:ext>
            </a:extLst>
          </p:cNvPr>
          <p:cNvGraphicFramePr>
            <a:graphicFrameLocks noGrp="1"/>
          </p:cNvGraphicFramePr>
          <p:nvPr>
            <p:extLst>
              <p:ext uri="{D42A27DB-BD31-4B8C-83A1-F6EECF244321}">
                <p14:modId xmlns:p14="http://schemas.microsoft.com/office/powerpoint/2010/main" val="873358603"/>
              </p:ext>
            </p:extLst>
          </p:nvPr>
        </p:nvGraphicFramePr>
        <p:xfrm>
          <a:off x="276837" y="877146"/>
          <a:ext cx="11761366" cy="3414881"/>
        </p:xfrm>
        <a:graphic>
          <a:graphicData uri="http://schemas.openxmlformats.org/drawingml/2006/table">
            <a:tbl>
              <a:tblPr firstRow="1" firstCol="1" bandRow="1">
                <a:tableStyleId>{5C22544A-7EE6-4342-B048-85BDC9FD1C3A}</a:tableStyleId>
              </a:tblPr>
              <a:tblGrid>
                <a:gridCol w="768054">
                  <a:extLst>
                    <a:ext uri="{9D8B030D-6E8A-4147-A177-3AD203B41FA5}">
                      <a16:colId xmlns:a16="http://schemas.microsoft.com/office/drawing/2014/main" val="2004007711"/>
                    </a:ext>
                  </a:extLst>
                </a:gridCol>
                <a:gridCol w="952075">
                  <a:extLst>
                    <a:ext uri="{9D8B030D-6E8A-4147-A177-3AD203B41FA5}">
                      <a16:colId xmlns:a16="http://schemas.microsoft.com/office/drawing/2014/main" val="3278652543"/>
                    </a:ext>
                  </a:extLst>
                </a:gridCol>
                <a:gridCol w="1366344">
                  <a:extLst>
                    <a:ext uri="{9D8B030D-6E8A-4147-A177-3AD203B41FA5}">
                      <a16:colId xmlns:a16="http://schemas.microsoft.com/office/drawing/2014/main" val="1402693652"/>
                    </a:ext>
                  </a:extLst>
                </a:gridCol>
                <a:gridCol w="1576552">
                  <a:extLst>
                    <a:ext uri="{9D8B030D-6E8A-4147-A177-3AD203B41FA5}">
                      <a16:colId xmlns:a16="http://schemas.microsoft.com/office/drawing/2014/main" val="4188467582"/>
                    </a:ext>
                  </a:extLst>
                </a:gridCol>
                <a:gridCol w="1828800">
                  <a:extLst>
                    <a:ext uri="{9D8B030D-6E8A-4147-A177-3AD203B41FA5}">
                      <a16:colId xmlns:a16="http://schemas.microsoft.com/office/drawing/2014/main" val="4047203090"/>
                    </a:ext>
                  </a:extLst>
                </a:gridCol>
                <a:gridCol w="2743200">
                  <a:extLst>
                    <a:ext uri="{9D8B030D-6E8A-4147-A177-3AD203B41FA5}">
                      <a16:colId xmlns:a16="http://schemas.microsoft.com/office/drawing/2014/main" val="1308642327"/>
                    </a:ext>
                  </a:extLst>
                </a:gridCol>
                <a:gridCol w="2526341">
                  <a:extLst>
                    <a:ext uri="{9D8B030D-6E8A-4147-A177-3AD203B41FA5}">
                      <a16:colId xmlns:a16="http://schemas.microsoft.com/office/drawing/2014/main" val="2231196183"/>
                    </a:ext>
                  </a:extLst>
                </a:gridCol>
              </a:tblGrid>
              <a:tr h="598656">
                <a:tc>
                  <a:txBody>
                    <a:bodyPr/>
                    <a:lstStyle/>
                    <a:p>
                      <a:pPr>
                        <a:lnSpc>
                          <a:spcPts val="1345"/>
                        </a:lnSpc>
                        <a:spcAft>
                          <a:spcPts val="0"/>
                        </a:spcAft>
                      </a:pPr>
                      <a:endParaRPr lang="en-US" sz="1200" dirty="0">
                        <a:effectLst/>
                        <a:latin typeface="Times New Roman" panose="02020603050405020304" pitchFamily="18" charset="0"/>
                        <a:ea typeface="SimSun" panose="02010600030101010101" pitchFamily="2" charset="-122"/>
                      </a:endParaRPr>
                    </a:p>
                  </a:txBody>
                  <a:tcPr marL="68580" marR="68580" marT="9525" marB="0"/>
                </a:tc>
                <a:tc>
                  <a:txBody>
                    <a:bodyPr/>
                    <a:lstStyle/>
                    <a:p>
                      <a:pPr>
                        <a:lnSpc>
                          <a:spcPts val="1345"/>
                        </a:lnSpc>
                        <a:spcAft>
                          <a:spcPts val="0"/>
                        </a:spcAft>
                      </a:pPr>
                      <a:r>
                        <a:rPr lang="en-US" sz="1400" kern="1200" dirty="0">
                          <a:effectLst/>
                        </a:rPr>
                        <a:t>Status MPEG#128</a:t>
                      </a:r>
                      <a:endParaRPr lang="en-US" sz="1600" dirty="0">
                        <a:effectLst/>
                        <a:latin typeface="Times New Roman" panose="02020603050405020304" pitchFamily="18" charset="0"/>
                        <a:ea typeface="SimSun" panose="02010600030101010101" pitchFamily="2" charset="-122"/>
                      </a:endParaRPr>
                    </a:p>
                  </a:txBody>
                  <a:tcPr marL="68580" marR="68580" marT="9525" marB="0"/>
                </a:tc>
                <a:tc>
                  <a:txBody>
                    <a:bodyPr/>
                    <a:lstStyle/>
                    <a:p>
                      <a:pPr>
                        <a:lnSpc>
                          <a:spcPts val="1345"/>
                        </a:lnSpc>
                        <a:spcAft>
                          <a:spcPts val="0"/>
                        </a:spcAft>
                      </a:pPr>
                      <a:r>
                        <a:rPr lang="en-US" sz="1400" kern="1200">
                          <a:effectLst/>
                        </a:rPr>
                        <a:t>Description</a:t>
                      </a:r>
                      <a:endParaRPr lang="en-US" sz="1600" dirty="0">
                        <a:effectLst/>
                        <a:latin typeface="Times New Roman" panose="02020603050405020304" pitchFamily="18" charset="0"/>
                        <a:ea typeface="SimSun" panose="02010600030101010101" pitchFamily="2" charset="-122"/>
                      </a:endParaRPr>
                    </a:p>
                  </a:txBody>
                  <a:tcPr marL="68580" marR="68580" marT="9525" marB="0"/>
                </a:tc>
                <a:tc>
                  <a:txBody>
                    <a:bodyPr/>
                    <a:lstStyle/>
                    <a:p>
                      <a:pPr>
                        <a:lnSpc>
                          <a:spcPts val="1345"/>
                        </a:lnSpc>
                        <a:spcAft>
                          <a:spcPts val="0"/>
                        </a:spcAft>
                      </a:pPr>
                      <a:r>
                        <a:rPr lang="en-US" sz="1400" kern="1200">
                          <a:effectLst/>
                        </a:rPr>
                        <a:t>Proponents</a:t>
                      </a:r>
                      <a:endParaRPr lang="en-US" sz="1600" dirty="0">
                        <a:effectLst/>
                        <a:latin typeface="Times New Roman" panose="02020603050405020304" pitchFamily="18" charset="0"/>
                        <a:ea typeface="SimSun" panose="02010600030101010101" pitchFamily="2" charset="-122"/>
                      </a:endParaRPr>
                    </a:p>
                  </a:txBody>
                  <a:tcPr marL="68580" marR="68580" marT="9525" marB="0"/>
                </a:tc>
                <a:tc>
                  <a:txBody>
                    <a:bodyPr/>
                    <a:lstStyle/>
                    <a:p>
                      <a:pPr>
                        <a:lnSpc>
                          <a:spcPts val="1345"/>
                        </a:lnSpc>
                        <a:spcAft>
                          <a:spcPts val="0"/>
                        </a:spcAft>
                      </a:pPr>
                      <a:r>
                        <a:rPr lang="en-US" sz="1400" kern="1200">
                          <a:effectLst/>
                        </a:rPr>
                        <a:t>Cross checkers</a:t>
                      </a:r>
                      <a:endParaRPr lang="en-US" sz="1600" dirty="0">
                        <a:effectLst/>
                        <a:latin typeface="Times New Roman" panose="02020603050405020304" pitchFamily="18" charset="0"/>
                        <a:ea typeface="SimSun" panose="02010600030101010101" pitchFamily="2" charset="-122"/>
                      </a:endParaRPr>
                    </a:p>
                  </a:txBody>
                  <a:tcPr marL="68580" marR="68580" marT="9525" marB="0"/>
                </a:tc>
                <a:tc>
                  <a:txBody>
                    <a:bodyPr/>
                    <a:lstStyle/>
                    <a:p>
                      <a:pPr>
                        <a:lnSpc>
                          <a:spcPts val="1345"/>
                        </a:lnSpc>
                        <a:spcAft>
                          <a:spcPts val="0"/>
                        </a:spcAft>
                      </a:pPr>
                      <a:r>
                        <a:rPr lang="en-US" sz="1400" b="1" kern="1200">
                          <a:solidFill>
                            <a:schemeClr val="lt1"/>
                          </a:solidFill>
                          <a:effectLst/>
                          <a:latin typeface="+mn-lt"/>
                          <a:ea typeface="+mn-ea"/>
                          <a:cs typeface="+mn-cs"/>
                        </a:rPr>
                        <a:t>Recommendation PCC AhG</a:t>
                      </a:r>
                      <a:endParaRPr lang="en-US" sz="1400" b="1" kern="1200" dirty="0">
                        <a:solidFill>
                          <a:schemeClr val="lt1"/>
                        </a:solidFill>
                        <a:effectLst/>
                        <a:latin typeface="+mn-lt"/>
                        <a:ea typeface="+mn-ea"/>
                        <a:cs typeface="+mn-cs"/>
                      </a:endParaRPr>
                    </a:p>
                  </a:txBody>
                  <a:tcPr marL="68580" marR="68580" marT="9525" marB="0"/>
                </a:tc>
                <a:tc>
                  <a:txBody>
                    <a:bodyPr/>
                    <a:lstStyle/>
                    <a:p>
                      <a:pPr>
                        <a:lnSpc>
                          <a:spcPts val="1345"/>
                        </a:lnSpc>
                        <a:spcAft>
                          <a:spcPts val="0"/>
                        </a:spcAft>
                      </a:pPr>
                      <a:r>
                        <a:rPr lang="en-US" sz="1400" b="1" kern="1200">
                          <a:solidFill>
                            <a:schemeClr val="lt1"/>
                          </a:solidFill>
                          <a:effectLst/>
                          <a:latin typeface="+mn-lt"/>
                          <a:ea typeface="+mn-ea"/>
                          <a:cs typeface="+mn-cs"/>
                        </a:rPr>
                        <a:t>Comment/Restrictions</a:t>
                      </a:r>
                      <a:endParaRPr lang="en-US" sz="1400" b="1" kern="1200" dirty="0">
                        <a:solidFill>
                          <a:schemeClr val="lt1"/>
                        </a:solidFill>
                        <a:effectLst/>
                        <a:latin typeface="+mn-lt"/>
                        <a:ea typeface="+mn-ea"/>
                        <a:cs typeface="+mn-cs"/>
                      </a:endParaRPr>
                    </a:p>
                  </a:txBody>
                  <a:tcPr marL="68580" marR="68580" marT="9525" marB="0"/>
                </a:tc>
                <a:extLst>
                  <a:ext uri="{0D108BD9-81ED-4DB2-BD59-A6C34878D82A}">
                    <a16:rowId xmlns:a16="http://schemas.microsoft.com/office/drawing/2014/main" val="599778679"/>
                  </a:ext>
                </a:extLst>
              </a:tr>
              <a:tr h="1622035">
                <a:tc>
                  <a:txBody>
                    <a:bodyPr/>
                    <a:lstStyle/>
                    <a:p>
                      <a:pPr algn="l">
                        <a:lnSpc>
                          <a:spcPts val="1345"/>
                        </a:lnSpc>
                        <a:spcAft>
                          <a:spcPts val="0"/>
                        </a:spcAft>
                      </a:pPr>
                      <a:r>
                        <a:rPr lang="en-US" sz="1400" b="1" kern="1200" noProof="0" dirty="0">
                          <a:solidFill>
                            <a:schemeClr val="lt1"/>
                          </a:solidFill>
                          <a:effectLst/>
                          <a:latin typeface="+mn-lt"/>
                          <a:ea typeface="+mn-ea"/>
                          <a:cs typeface="+mn-cs"/>
                        </a:rPr>
                        <a:t>CE4FE 13.22</a:t>
                      </a:r>
                    </a:p>
                  </a:txBody>
                  <a:tcPr marL="68580" marR="68580" marT="9525" marB="0">
                    <a:solidFill>
                      <a:srgbClr val="00B050"/>
                    </a:solidFill>
                  </a:tcPr>
                </a:tc>
                <a:tc>
                  <a:txBody>
                    <a:bodyPr/>
                    <a:lstStyle/>
                    <a:p>
                      <a:pPr>
                        <a:lnSpc>
                          <a:spcPts val="1345"/>
                        </a:lnSpc>
                        <a:spcAft>
                          <a:spcPts val="0"/>
                        </a:spcAft>
                      </a:pPr>
                      <a:r>
                        <a:rPr lang="en-US" sz="1400" noProof="0">
                          <a:solidFill>
                            <a:schemeClr val="tx1"/>
                          </a:solidFill>
                          <a:effectLst/>
                          <a:latin typeface="Arial" panose="020B0604020202020204" pitchFamily="34" charset="0"/>
                          <a:ea typeface="SimSun" panose="02010600030101010101" pitchFamily="2" charset="-122"/>
                          <a:cs typeface="Arial" panose="020B0604020202020204" pitchFamily="34" charset="0"/>
                        </a:rPr>
                        <a:t>Continue</a:t>
                      </a:r>
                    </a:p>
                  </a:txBody>
                  <a:tcPr marL="68580" marR="68580" marT="9525" marB="0"/>
                </a:tc>
                <a:tc>
                  <a:txBody>
                    <a:bodyPr/>
                    <a:lstStyle/>
                    <a:p>
                      <a:pPr>
                        <a:lnSpc>
                          <a:spcPts val="1345"/>
                        </a:lnSpc>
                        <a:spcAft>
                          <a:spcPts val="0"/>
                        </a:spcAft>
                      </a:pPr>
                      <a:r>
                        <a:rPr lang="en-US" sz="1400" kern="1200" noProof="0">
                          <a:effectLst/>
                          <a:latin typeface="Arial" panose="020B0604020202020204" pitchFamily="34" charset="0"/>
                          <a:cs typeface="Arial" panose="020B0604020202020204" pitchFamily="34" charset="0"/>
                        </a:rPr>
                        <a:t>Improvements on tree-based geometry coding </a:t>
                      </a: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Blackberry, Tencent, Apple</a:t>
                      </a: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PKUSZ, LGE, Panasonic</a:t>
                      </a: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mn-ea"/>
                          <a:cs typeface="Arial" panose="020B0604020202020204" pitchFamily="34" charset="0"/>
                        </a:rPr>
                        <a:t>Tool 1a „An improvement of the planar coding mode (angular mode) “, m50642: adopt</a:t>
                      </a:r>
                    </a:p>
                    <a:p>
                      <a:pPr>
                        <a:lnSpc>
                          <a:spcPts val="1345"/>
                        </a:lnSpc>
                        <a:spcAft>
                          <a:spcPts val="0"/>
                        </a:spcAft>
                      </a:pPr>
                      <a:r>
                        <a:rPr lang="en-US" sz="1400" kern="1200" noProof="0">
                          <a:solidFill>
                            <a:schemeClr val="dk1"/>
                          </a:solidFill>
                          <a:effectLst/>
                          <a:latin typeface="Arial" panose="020B0604020202020204" pitchFamily="34" charset="0"/>
                          <a:ea typeface="+mn-ea"/>
                          <a:cs typeface="Arial" panose="020B0604020202020204" pitchFamily="34" charset="0"/>
                        </a:rPr>
                        <a:t>Tool 1b, m50643: see comment</a:t>
                      </a:r>
                    </a:p>
                    <a:p>
                      <a:pPr>
                        <a:lnSpc>
                          <a:spcPts val="1345"/>
                        </a:lnSpc>
                        <a:spcAft>
                          <a:spcPts val="0"/>
                        </a:spcAft>
                      </a:pPr>
                      <a:r>
                        <a:rPr lang="en-US" sz="1400" kern="1200" noProof="0">
                          <a:solidFill>
                            <a:schemeClr val="dk1"/>
                          </a:solidFill>
                          <a:effectLst/>
                          <a:latin typeface="Arial" panose="020B0604020202020204" pitchFamily="34" charset="0"/>
                          <a:ea typeface="+mn-ea"/>
                          <a:cs typeface="Arial" panose="020B0604020202020204" pitchFamily="34" charset="0"/>
                        </a:rPr>
                        <a:t>Tool 2 „Parallel octree coding for point cloud compression “, m50930: Review over the week</a:t>
                      </a:r>
                    </a:p>
                    <a:p>
                      <a:pPr>
                        <a:lnSpc>
                          <a:spcPts val="1345"/>
                        </a:lnSpc>
                        <a:spcAft>
                          <a:spcPts val="0"/>
                        </a:spcAft>
                      </a:pPr>
                      <a:r>
                        <a:rPr lang="en-US" sz="1400" kern="1200" noProof="0">
                          <a:solidFill>
                            <a:schemeClr val="dk1"/>
                          </a:solidFill>
                          <a:effectLst/>
                          <a:latin typeface="Arial" panose="020B0604020202020204" pitchFamily="34" charset="0"/>
                          <a:ea typeface="+mn-ea"/>
                          <a:cs typeface="Arial" panose="020B0604020202020204" pitchFamily="34" charset="0"/>
                        </a:rPr>
                        <a:t>Tool 3 „Predictive Geometry Coding “, m51012: Further study</a:t>
                      </a: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mn-ea"/>
                          <a:cs typeface="Arial" panose="020B0604020202020204" pitchFamily="34" charset="0"/>
                        </a:rPr>
                        <a:t>Tool 1b: Come back over the week. There are 3 options on how to solve the problem. Recommend to take a decision this meeting</a:t>
                      </a:r>
                    </a:p>
                    <a:p>
                      <a:pPr>
                        <a:lnSpc>
                          <a:spcPts val="1345"/>
                        </a:lnSpc>
                        <a:spcAft>
                          <a:spcPts val="0"/>
                        </a:spcAft>
                      </a:pPr>
                      <a:r>
                        <a:rPr lang="en-US" sz="1400" kern="1200" noProof="0" dirty="0">
                          <a:solidFill>
                            <a:schemeClr val="dk1"/>
                          </a:solidFill>
                          <a:effectLst/>
                          <a:latin typeface="Arial" panose="020B0604020202020204" pitchFamily="34" charset="0"/>
                          <a:ea typeface="+mn-ea"/>
                          <a:cs typeface="Arial" panose="020B0604020202020204" pitchFamily="34" charset="0"/>
                        </a:rPr>
                        <a:t>Tool 2: Issue identified that could be solved with bypass stream. Stakeholders should investigate potential interactions with other existing tools and newly adopted tools during that meeting. One example is the buffer issue with planar mode</a:t>
                      </a:r>
                    </a:p>
                    <a:p>
                      <a:pPr>
                        <a:lnSpc>
                          <a:spcPts val="1345"/>
                        </a:lnSpc>
                        <a:spcAft>
                          <a:spcPts val="0"/>
                        </a:spcAft>
                      </a:pPr>
                      <a:r>
                        <a:rPr lang="en-US" sz="1400" kern="1200" noProof="0" dirty="0">
                          <a:solidFill>
                            <a:schemeClr val="dk1"/>
                          </a:solidFill>
                          <a:effectLst/>
                          <a:latin typeface="Arial" panose="020B0604020202020204" pitchFamily="34" charset="0"/>
                          <a:ea typeface="+mn-ea"/>
                          <a:cs typeface="Arial" panose="020B0604020202020204" pitchFamily="34" charset="0"/>
                        </a:rPr>
                        <a:t>Tool 3: There are related input documents</a:t>
                      </a:r>
                    </a:p>
                    <a:p>
                      <a:pPr>
                        <a:lnSpc>
                          <a:spcPts val="1345"/>
                        </a:lnSpc>
                        <a:spcAft>
                          <a:spcPts val="0"/>
                        </a:spcAft>
                      </a:pPr>
                      <a:endParaRPr lang="en-US" sz="1400" kern="1200" noProof="0" dirty="0">
                        <a:solidFill>
                          <a:schemeClr val="dk1"/>
                        </a:solidFill>
                        <a:effectLst/>
                        <a:latin typeface="Arial" panose="020B0604020202020204" pitchFamily="34" charset="0"/>
                        <a:ea typeface="+mn-ea"/>
                        <a:cs typeface="Arial" panose="020B0604020202020204" pitchFamily="34" charset="0"/>
                      </a:endParaRPr>
                    </a:p>
                  </a:txBody>
                  <a:tcPr marL="68580" marR="68580" marT="9525" marB="0"/>
                </a:tc>
                <a:extLst>
                  <a:ext uri="{0D108BD9-81ED-4DB2-BD59-A6C34878D82A}">
                    <a16:rowId xmlns:a16="http://schemas.microsoft.com/office/drawing/2014/main" val="4246968535"/>
                  </a:ext>
                </a:extLst>
              </a:tr>
            </a:tbl>
          </a:graphicData>
        </a:graphic>
      </p:graphicFrame>
    </p:spTree>
    <p:extLst>
      <p:ext uri="{BB962C8B-B14F-4D97-AF65-F5344CB8AC3E}">
        <p14:creationId xmlns:p14="http://schemas.microsoft.com/office/powerpoint/2010/main" val="3051622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03A50-73A9-41E7-8409-FC058BDC6366}"/>
              </a:ext>
            </a:extLst>
          </p:cNvPr>
          <p:cNvSpPr>
            <a:spLocks noGrp="1"/>
          </p:cNvSpPr>
          <p:nvPr>
            <p:ph type="title"/>
          </p:nvPr>
        </p:nvSpPr>
        <p:spPr>
          <a:xfrm>
            <a:off x="838200" y="155401"/>
            <a:ext cx="10515600" cy="1102948"/>
          </a:xfrm>
        </p:spPr>
        <p:txBody>
          <a:bodyPr>
            <a:normAutofit fontScale="90000"/>
          </a:bodyPr>
          <a:lstStyle/>
          <a:p>
            <a:pPr algn="ctr"/>
            <a:r>
              <a:rPr lang="en-US" dirty="0"/>
              <a:t>Conduct the PCC Core Experiments (3/6)</a:t>
            </a:r>
            <a:br>
              <a:rPr lang="de-DE" dirty="0">
                <a:solidFill>
                  <a:srgbClr val="FF0000"/>
                </a:solidFill>
              </a:rPr>
            </a:br>
            <a:endParaRPr lang="de-DE" dirty="0">
              <a:solidFill>
                <a:srgbClr val="FF0000"/>
              </a:solidFill>
            </a:endParaRPr>
          </a:p>
        </p:txBody>
      </p:sp>
      <p:graphicFrame>
        <p:nvGraphicFramePr>
          <p:cNvPr id="4" name="Table 3">
            <a:extLst>
              <a:ext uri="{FF2B5EF4-FFF2-40B4-BE49-F238E27FC236}">
                <a16:creationId xmlns:a16="http://schemas.microsoft.com/office/drawing/2014/main" id="{451B3D39-30AE-4E03-9F61-2F4A57D8D5CC}"/>
              </a:ext>
            </a:extLst>
          </p:cNvPr>
          <p:cNvGraphicFramePr>
            <a:graphicFrameLocks noGrp="1"/>
          </p:cNvGraphicFramePr>
          <p:nvPr>
            <p:extLst>
              <p:ext uri="{D42A27DB-BD31-4B8C-83A1-F6EECF244321}">
                <p14:modId xmlns:p14="http://schemas.microsoft.com/office/powerpoint/2010/main" val="4075845239"/>
              </p:ext>
            </p:extLst>
          </p:nvPr>
        </p:nvGraphicFramePr>
        <p:xfrm>
          <a:off x="276837" y="877146"/>
          <a:ext cx="11761366" cy="4917018"/>
        </p:xfrm>
        <a:graphic>
          <a:graphicData uri="http://schemas.openxmlformats.org/drawingml/2006/table">
            <a:tbl>
              <a:tblPr firstRow="1" firstCol="1" bandRow="1">
                <a:tableStyleId>{5C22544A-7EE6-4342-B048-85BDC9FD1C3A}</a:tableStyleId>
              </a:tblPr>
              <a:tblGrid>
                <a:gridCol w="768054">
                  <a:extLst>
                    <a:ext uri="{9D8B030D-6E8A-4147-A177-3AD203B41FA5}">
                      <a16:colId xmlns:a16="http://schemas.microsoft.com/office/drawing/2014/main" val="2004007711"/>
                    </a:ext>
                  </a:extLst>
                </a:gridCol>
                <a:gridCol w="952075">
                  <a:extLst>
                    <a:ext uri="{9D8B030D-6E8A-4147-A177-3AD203B41FA5}">
                      <a16:colId xmlns:a16="http://schemas.microsoft.com/office/drawing/2014/main" val="3278652543"/>
                    </a:ext>
                  </a:extLst>
                </a:gridCol>
                <a:gridCol w="1366344">
                  <a:extLst>
                    <a:ext uri="{9D8B030D-6E8A-4147-A177-3AD203B41FA5}">
                      <a16:colId xmlns:a16="http://schemas.microsoft.com/office/drawing/2014/main" val="1402693652"/>
                    </a:ext>
                  </a:extLst>
                </a:gridCol>
                <a:gridCol w="1576552">
                  <a:extLst>
                    <a:ext uri="{9D8B030D-6E8A-4147-A177-3AD203B41FA5}">
                      <a16:colId xmlns:a16="http://schemas.microsoft.com/office/drawing/2014/main" val="4188467582"/>
                    </a:ext>
                  </a:extLst>
                </a:gridCol>
                <a:gridCol w="1828800">
                  <a:extLst>
                    <a:ext uri="{9D8B030D-6E8A-4147-A177-3AD203B41FA5}">
                      <a16:colId xmlns:a16="http://schemas.microsoft.com/office/drawing/2014/main" val="4047203090"/>
                    </a:ext>
                  </a:extLst>
                </a:gridCol>
                <a:gridCol w="2743200">
                  <a:extLst>
                    <a:ext uri="{9D8B030D-6E8A-4147-A177-3AD203B41FA5}">
                      <a16:colId xmlns:a16="http://schemas.microsoft.com/office/drawing/2014/main" val="1308642327"/>
                    </a:ext>
                  </a:extLst>
                </a:gridCol>
                <a:gridCol w="2526341">
                  <a:extLst>
                    <a:ext uri="{9D8B030D-6E8A-4147-A177-3AD203B41FA5}">
                      <a16:colId xmlns:a16="http://schemas.microsoft.com/office/drawing/2014/main" val="2231196183"/>
                    </a:ext>
                  </a:extLst>
                </a:gridCol>
              </a:tblGrid>
              <a:tr h="551927">
                <a:tc>
                  <a:txBody>
                    <a:bodyPr/>
                    <a:lstStyle/>
                    <a:p>
                      <a:pPr>
                        <a:lnSpc>
                          <a:spcPts val="1345"/>
                        </a:lnSpc>
                        <a:spcAft>
                          <a:spcPts val="0"/>
                        </a:spcAft>
                      </a:pPr>
                      <a:endParaRPr lang="en-US" sz="1200" dirty="0">
                        <a:effectLst/>
                        <a:latin typeface="Times New Roman" panose="02020603050405020304" pitchFamily="18" charset="0"/>
                        <a:ea typeface="SimSun" panose="02010600030101010101" pitchFamily="2" charset="-122"/>
                      </a:endParaRPr>
                    </a:p>
                  </a:txBody>
                  <a:tcPr marL="68580" marR="68580" marT="9525" marB="0"/>
                </a:tc>
                <a:tc>
                  <a:txBody>
                    <a:bodyPr/>
                    <a:lstStyle/>
                    <a:p>
                      <a:pPr>
                        <a:lnSpc>
                          <a:spcPts val="1345"/>
                        </a:lnSpc>
                        <a:spcAft>
                          <a:spcPts val="0"/>
                        </a:spcAft>
                      </a:pPr>
                      <a:r>
                        <a:rPr lang="en-US" sz="1400" kern="1200" dirty="0">
                          <a:effectLst/>
                        </a:rPr>
                        <a:t>Status MPEG#128</a:t>
                      </a:r>
                      <a:endParaRPr lang="en-US" sz="1600" dirty="0">
                        <a:effectLst/>
                        <a:latin typeface="Times New Roman" panose="02020603050405020304" pitchFamily="18" charset="0"/>
                        <a:ea typeface="SimSun" panose="02010600030101010101" pitchFamily="2" charset="-122"/>
                      </a:endParaRPr>
                    </a:p>
                  </a:txBody>
                  <a:tcPr marL="68580" marR="68580" marT="9525" marB="0"/>
                </a:tc>
                <a:tc>
                  <a:txBody>
                    <a:bodyPr/>
                    <a:lstStyle/>
                    <a:p>
                      <a:pPr>
                        <a:lnSpc>
                          <a:spcPts val="1345"/>
                        </a:lnSpc>
                        <a:spcAft>
                          <a:spcPts val="0"/>
                        </a:spcAft>
                      </a:pPr>
                      <a:r>
                        <a:rPr lang="en-US" sz="1400" kern="1200">
                          <a:effectLst/>
                        </a:rPr>
                        <a:t>Description</a:t>
                      </a:r>
                      <a:endParaRPr lang="en-US" sz="1600" dirty="0">
                        <a:effectLst/>
                        <a:latin typeface="Times New Roman" panose="02020603050405020304" pitchFamily="18" charset="0"/>
                        <a:ea typeface="SimSun" panose="02010600030101010101" pitchFamily="2" charset="-122"/>
                      </a:endParaRPr>
                    </a:p>
                  </a:txBody>
                  <a:tcPr marL="68580" marR="68580" marT="9525" marB="0"/>
                </a:tc>
                <a:tc>
                  <a:txBody>
                    <a:bodyPr/>
                    <a:lstStyle/>
                    <a:p>
                      <a:pPr>
                        <a:lnSpc>
                          <a:spcPts val="1345"/>
                        </a:lnSpc>
                        <a:spcAft>
                          <a:spcPts val="0"/>
                        </a:spcAft>
                      </a:pPr>
                      <a:r>
                        <a:rPr lang="en-US" sz="1400" kern="1200">
                          <a:effectLst/>
                        </a:rPr>
                        <a:t>Proponents</a:t>
                      </a:r>
                      <a:endParaRPr lang="en-US" sz="1600" dirty="0">
                        <a:effectLst/>
                        <a:latin typeface="Times New Roman" panose="02020603050405020304" pitchFamily="18" charset="0"/>
                        <a:ea typeface="SimSun" panose="02010600030101010101" pitchFamily="2" charset="-122"/>
                      </a:endParaRPr>
                    </a:p>
                  </a:txBody>
                  <a:tcPr marL="68580" marR="68580" marT="9525" marB="0"/>
                </a:tc>
                <a:tc>
                  <a:txBody>
                    <a:bodyPr/>
                    <a:lstStyle/>
                    <a:p>
                      <a:pPr>
                        <a:lnSpc>
                          <a:spcPts val="1345"/>
                        </a:lnSpc>
                        <a:spcAft>
                          <a:spcPts val="0"/>
                        </a:spcAft>
                      </a:pPr>
                      <a:r>
                        <a:rPr lang="en-US" sz="1400" kern="1200">
                          <a:effectLst/>
                        </a:rPr>
                        <a:t>Cross checkers</a:t>
                      </a:r>
                      <a:endParaRPr lang="en-US" sz="1600" dirty="0">
                        <a:effectLst/>
                        <a:latin typeface="Times New Roman" panose="02020603050405020304" pitchFamily="18" charset="0"/>
                        <a:ea typeface="SimSun" panose="02010600030101010101" pitchFamily="2" charset="-122"/>
                      </a:endParaRPr>
                    </a:p>
                  </a:txBody>
                  <a:tcPr marL="68580" marR="68580" marT="9525" marB="0"/>
                </a:tc>
                <a:tc>
                  <a:txBody>
                    <a:bodyPr/>
                    <a:lstStyle/>
                    <a:p>
                      <a:pPr>
                        <a:lnSpc>
                          <a:spcPts val="1345"/>
                        </a:lnSpc>
                        <a:spcAft>
                          <a:spcPts val="0"/>
                        </a:spcAft>
                      </a:pPr>
                      <a:r>
                        <a:rPr lang="en-US" sz="1400" b="1" kern="1200">
                          <a:solidFill>
                            <a:schemeClr val="lt1"/>
                          </a:solidFill>
                          <a:effectLst/>
                          <a:latin typeface="+mn-lt"/>
                          <a:ea typeface="+mn-ea"/>
                          <a:cs typeface="+mn-cs"/>
                        </a:rPr>
                        <a:t>Recommendation PCC AhG</a:t>
                      </a:r>
                      <a:endParaRPr lang="en-US" sz="1400" b="1" kern="1200" dirty="0">
                        <a:solidFill>
                          <a:schemeClr val="lt1"/>
                        </a:solidFill>
                        <a:effectLst/>
                        <a:latin typeface="+mn-lt"/>
                        <a:ea typeface="+mn-ea"/>
                        <a:cs typeface="+mn-cs"/>
                      </a:endParaRPr>
                    </a:p>
                  </a:txBody>
                  <a:tcPr marL="68580" marR="68580" marT="9525" marB="0"/>
                </a:tc>
                <a:tc>
                  <a:txBody>
                    <a:bodyPr/>
                    <a:lstStyle/>
                    <a:p>
                      <a:pPr>
                        <a:lnSpc>
                          <a:spcPts val="1345"/>
                        </a:lnSpc>
                        <a:spcAft>
                          <a:spcPts val="0"/>
                        </a:spcAft>
                      </a:pPr>
                      <a:r>
                        <a:rPr lang="en-US" sz="1400" b="1" kern="1200">
                          <a:solidFill>
                            <a:schemeClr val="lt1"/>
                          </a:solidFill>
                          <a:effectLst/>
                          <a:latin typeface="+mn-lt"/>
                          <a:ea typeface="+mn-ea"/>
                          <a:cs typeface="+mn-cs"/>
                        </a:rPr>
                        <a:t>Comment/Restrictions</a:t>
                      </a:r>
                      <a:endParaRPr lang="en-US" sz="1400" b="1" kern="1200" dirty="0">
                        <a:solidFill>
                          <a:schemeClr val="lt1"/>
                        </a:solidFill>
                        <a:effectLst/>
                        <a:latin typeface="+mn-lt"/>
                        <a:ea typeface="+mn-ea"/>
                        <a:cs typeface="+mn-cs"/>
                      </a:endParaRPr>
                    </a:p>
                  </a:txBody>
                  <a:tcPr marL="68580" marR="68580" marT="9525" marB="0"/>
                </a:tc>
                <a:extLst>
                  <a:ext uri="{0D108BD9-81ED-4DB2-BD59-A6C34878D82A}">
                    <a16:rowId xmlns:a16="http://schemas.microsoft.com/office/drawing/2014/main" val="599778679"/>
                  </a:ext>
                </a:extLst>
              </a:tr>
              <a:tr h="1066622">
                <a:tc>
                  <a:txBody>
                    <a:bodyPr/>
                    <a:lstStyle/>
                    <a:p>
                      <a:pPr algn="l">
                        <a:lnSpc>
                          <a:spcPts val="1345"/>
                        </a:lnSpc>
                        <a:spcAft>
                          <a:spcPts val="0"/>
                        </a:spcAft>
                      </a:pPr>
                      <a:r>
                        <a:rPr lang="de-DE" sz="1400" b="1" kern="1200" noProof="0" dirty="0">
                          <a:solidFill>
                            <a:schemeClr val="lt1"/>
                          </a:solidFill>
                          <a:effectLst/>
                          <a:latin typeface="+mn-lt"/>
                          <a:ea typeface="+mn-ea"/>
                          <a:cs typeface="+mn-cs"/>
                        </a:rPr>
                        <a:t>CE4FE 13.24</a:t>
                      </a:r>
                      <a:endParaRPr lang="en-US" sz="1400" b="1" kern="1200" noProof="0" dirty="0">
                        <a:solidFill>
                          <a:schemeClr val="lt1"/>
                        </a:solidFill>
                        <a:effectLst/>
                        <a:latin typeface="+mn-lt"/>
                        <a:ea typeface="+mn-ea"/>
                        <a:cs typeface="+mn-cs"/>
                      </a:endParaRPr>
                    </a:p>
                  </a:txBody>
                  <a:tcPr marL="68580" marR="68580" marT="9525" marB="0">
                    <a:solidFill>
                      <a:srgbClr val="00B050"/>
                    </a:solidFill>
                  </a:tcPr>
                </a:tc>
                <a:tc>
                  <a:txBody>
                    <a:bodyPr/>
                    <a:lstStyle/>
                    <a:p>
                      <a:pPr>
                        <a:lnSpc>
                          <a:spcPts val="1345"/>
                        </a:lnSpc>
                        <a:spcAft>
                          <a:spcPts val="0"/>
                        </a:spcAft>
                      </a:pPr>
                      <a:r>
                        <a:rPr lang="en-US" sz="1400" noProof="0">
                          <a:solidFill>
                            <a:schemeClr val="tx1"/>
                          </a:solidFill>
                          <a:effectLst/>
                          <a:latin typeface="Arial" panose="020B0604020202020204" pitchFamily="34" charset="0"/>
                          <a:ea typeface="SimSun" panose="02010600030101010101" pitchFamily="2" charset="-122"/>
                          <a:cs typeface="Arial" panose="020B0604020202020204" pitchFamily="34" charset="0"/>
                        </a:rPr>
                        <a:t>Re-open</a:t>
                      </a:r>
                      <a:endParaRPr lang="en-US" sz="1400" noProof="0" dirty="0">
                        <a:solidFill>
                          <a:schemeClr val="tx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dirty="0">
                          <a:effectLst/>
                          <a:latin typeface="Arial" panose="020B0604020202020204" pitchFamily="34" charset="0"/>
                          <a:cs typeface="Arial" panose="020B0604020202020204" pitchFamily="34" charset="0"/>
                        </a:rPr>
                        <a:t>On Color Space</a:t>
                      </a: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Tencent</a:t>
                      </a:r>
                      <a:endPar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Apple</a:t>
                      </a:r>
                      <a:endPar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Tool 1 „</a:t>
                      </a:r>
                      <a:r>
                        <a:rPr lang="en-US" sz="1400" kern="1200">
                          <a:solidFill>
                            <a:schemeClr val="dk1"/>
                          </a:solidFill>
                          <a:effectLst/>
                          <a:latin typeface="Arial" panose="020B0604020202020204" pitchFamily="34" charset="0"/>
                          <a:ea typeface="SimSun" panose="02010600030101010101" pitchFamily="2" charset="-122"/>
                          <a:cs typeface="Arial" panose="020B0604020202020204" pitchFamily="34" charset="0"/>
                        </a:rPr>
                        <a:t>Report </a:t>
                      </a:r>
                      <a:r>
                        <a:rPr lang="en-US" sz="1400" kern="1200" dirty="0">
                          <a:solidFill>
                            <a:schemeClr val="dk1"/>
                          </a:solidFill>
                          <a:effectLst/>
                          <a:latin typeface="Arial" panose="020B0604020202020204" pitchFamily="34" charset="0"/>
                          <a:ea typeface="SimSun" panose="02010600030101010101" pitchFamily="2" charset="-122"/>
                          <a:cs typeface="Arial" panose="020B0604020202020204" pitchFamily="34" charset="0"/>
                        </a:rPr>
                        <a:t>on </a:t>
                      </a:r>
                      <a:r>
                        <a:rPr lang="en-US" sz="1400" kern="1200">
                          <a:solidFill>
                            <a:schemeClr val="dk1"/>
                          </a:solidFill>
                          <a:effectLst/>
                          <a:latin typeface="Arial" panose="020B0604020202020204" pitchFamily="34" charset="0"/>
                          <a:ea typeface="SimSun" panose="02010600030101010101" pitchFamily="2" charset="-122"/>
                          <a:cs typeface="Arial" panose="020B0604020202020204" pitchFamily="34" charset="0"/>
                        </a:rPr>
                        <a:t>Color Space</a:t>
                      </a: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 </a:t>
                      </a:r>
                      <a:r>
                        <a:rPr lang="en-US" sz="1400" kern="1200">
                          <a:solidFill>
                            <a:schemeClr val="dk1"/>
                          </a:solidFill>
                          <a:effectLst/>
                          <a:latin typeface="Arial" panose="020B0604020202020204" pitchFamily="34" charset="0"/>
                          <a:ea typeface="SimSun" panose="02010600030101010101" pitchFamily="2" charset="-122"/>
                          <a:cs typeface="Arial" panose="020B0604020202020204" pitchFamily="34" charset="0"/>
                        </a:rPr>
                        <a:t>m51161</a:t>
                      </a:r>
                      <a:r>
                        <a:rPr lang="en-US" sz="1400" kern="1200" dirty="0">
                          <a:solidFill>
                            <a:schemeClr val="dk1"/>
                          </a:solidFill>
                          <a:effectLst/>
                          <a:latin typeface="Arial" panose="020B0604020202020204" pitchFamily="34" charset="0"/>
                          <a:ea typeface="SimSun" panose="02010600030101010101" pitchFamily="2" charset="-122"/>
                          <a:cs typeface="Arial" panose="020B0604020202020204" pitchFamily="34" charset="0"/>
                        </a:rPr>
                        <a:t>: adopt as additional transform type support in </a:t>
                      </a:r>
                      <a:r>
                        <a:rPr lang="en-US" sz="1400" kern="1200" dirty="0" err="1">
                          <a:solidFill>
                            <a:schemeClr val="dk1"/>
                          </a:solidFill>
                          <a:effectLst/>
                          <a:latin typeface="Arial" panose="020B0604020202020204" pitchFamily="34" charset="0"/>
                          <a:ea typeface="SimSun" panose="02010600030101010101" pitchFamily="2" charset="-122"/>
                          <a:cs typeface="Arial" panose="020B0604020202020204" pitchFamily="34" charset="0"/>
                        </a:rPr>
                        <a:t>pc_error</a:t>
                      </a:r>
                      <a:r>
                        <a:rPr lang="en-US" sz="1400" kern="1200" dirty="0">
                          <a:solidFill>
                            <a:schemeClr val="dk1"/>
                          </a:solidFill>
                          <a:effectLst/>
                          <a:latin typeface="Arial" panose="020B0604020202020204" pitchFamily="34" charset="0"/>
                          <a:ea typeface="SimSun" panose="02010600030101010101" pitchFamily="2" charset="-122"/>
                          <a:cs typeface="Arial" panose="020B0604020202020204" pitchFamily="34" charset="0"/>
                        </a:rPr>
                        <a:t> tool</a:t>
                      </a:r>
                      <a:endPar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endParaRPr lang="en-US" sz="1400" kern="1200" noProof="0" dirty="0">
                        <a:solidFill>
                          <a:schemeClr val="dk1"/>
                        </a:solidFill>
                        <a:effectLst/>
                        <a:latin typeface="Arial" panose="020B0604020202020204" pitchFamily="34" charset="0"/>
                        <a:ea typeface="+mn-ea"/>
                        <a:cs typeface="Arial" panose="020B0604020202020204" pitchFamily="34" charset="0"/>
                      </a:endParaRPr>
                    </a:p>
                  </a:txBody>
                  <a:tcPr marL="68580" marR="68580" marT="9525" marB="0"/>
                </a:tc>
                <a:extLst>
                  <a:ext uri="{0D108BD9-81ED-4DB2-BD59-A6C34878D82A}">
                    <a16:rowId xmlns:a16="http://schemas.microsoft.com/office/drawing/2014/main" val="4235306010"/>
                  </a:ext>
                </a:extLst>
              </a:tr>
              <a:tr h="1066622">
                <a:tc>
                  <a:txBody>
                    <a:bodyPr/>
                    <a:lstStyle/>
                    <a:p>
                      <a:pPr algn="l">
                        <a:lnSpc>
                          <a:spcPts val="1345"/>
                        </a:lnSpc>
                        <a:spcAft>
                          <a:spcPts val="0"/>
                        </a:spcAft>
                      </a:pPr>
                      <a:r>
                        <a:rPr lang="en-US" sz="1400" b="1" kern="1200" noProof="0" dirty="0">
                          <a:solidFill>
                            <a:schemeClr val="lt1"/>
                          </a:solidFill>
                          <a:effectLst/>
                          <a:latin typeface="+mn-lt"/>
                          <a:ea typeface="+mn-ea"/>
                          <a:cs typeface="+mn-cs"/>
                        </a:rPr>
                        <a:t>EE4FE 13.5</a:t>
                      </a:r>
                    </a:p>
                  </a:txBody>
                  <a:tcPr marL="68580" marR="68580" marT="9525" marB="0">
                    <a:solidFill>
                      <a:srgbClr val="00B050"/>
                    </a:solidFill>
                  </a:tcPr>
                </a:tc>
                <a:tc>
                  <a:txBody>
                    <a:bodyPr/>
                    <a:lstStyle/>
                    <a:p>
                      <a:pPr>
                        <a:lnSpc>
                          <a:spcPts val="1345"/>
                        </a:lnSpc>
                        <a:spcAft>
                          <a:spcPts val="0"/>
                        </a:spcAft>
                      </a:pPr>
                      <a:r>
                        <a:rPr lang="en-US" sz="1400" noProof="0" dirty="0">
                          <a:solidFill>
                            <a:schemeClr val="tx1"/>
                          </a:solidFill>
                          <a:effectLst/>
                          <a:latin typeface="Arial" panose="020B0604020202020204" pitchFamily="34" charset="0"/>
                          <a:ea typeface="SimSun" panose="02010600030101010101" pitchFamily="2" charset="-122"/>
                          <a:cs typeface="Arial" panose="020B0604020202020204" pitchFamily="34" charset="0"/>
                        </a:rPr>
                        <a:t>Continued</a:t>
                      </a:r>
                    </a:p>
                  </a:txBody>
                  <a:tcPr marL="68580" marR="68580" marT="9525" marB="0"/>
                </a:tc>
                <a:tc>
                  <a:txBody>
                    <a:bodyPr/>
                    <a:lstStyle/>
                    <a:p>
                      <a:pPr>
                        <a:lnSpc>
                          <a:spcPts val="1345"/>
                        </a:lnSpc>
                        <a:spcAft>
                          <a:spcPts val="0"/>
                        </a:spcAft>
                      </a:pPr>
                      <a:r>
                        <a:rPr lang="en-US" sz="1400" kern="1200" noProof="0" dirty="0">
                          <a:effectLst/>
                          <a:latin typeface="Arial" panose="020B0604020202020204" pitchFamily="34" charset="0"/>
                          <a:cs typeface="Arial" panose="020B0604020202020204" pitchFamily="34" charset="0"/>
                        </a:rPr>
                        <a:t>On Region-wise Quantization Control on Attribute Coding</a:t>
                      </a: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Panasonic</a:t>
                      </a: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Sony</a:t>
                      </a: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Tool 1 „</a:t>
                      </a:r>
                      <a:r>
                        <a:rPr lang="en-US" sz="1400" kern="1200" dirty="0">
                          <a:solidFill>
                            <a:schemeClr val="dk1"/>
                          </a:solidFill>
                          <a:effectLst/>
                          <a:latin typeface="Arial" panose="020B0604020202020204" pitchFamily="34" charset="0"/>
                          <a:ea typeface="SimSun" panose="02010600030101010101" pitchFamily="2" charset="-122"/>
                          <a:cs typeface="Arial" panose="020B0604020202020204" pitchFamily="34" charset="0"/>
                        </a:rPr>
                        <a:t>Region-wise Quantization Control in Attribute Coding – on RAHT</a:t>
                      </a: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 </a:t>
                      </a:r>
                      <a:r>
                        <a:rPr lang="en-US" sz="1400" kern="1200" dirty="0">
                          <a:solidFill>
                            <a:schemeClr val="dk1"/>
                          </a:solidFill>
                          <a:effectLst/>
                          <a:latin typeface="Arial" panose="020B0604020202020204" pitchFamily="34" charset="0"/>
                          <a:ea typeface="SimSun" panose="02010600030101010101" pitchFamily="2" charset="-122"/>
                          <a:cs typeface="Arial" panose="020B0604020202020204" pitchFamily="34" charset="0"/>
                        </a:rPr>
                        <a:t>m49626: adopt conditionally</a:t>
                      </a:r>
                      <a:endPar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mn-ea"/>
                          <a:cs typeface="Arial" panose="020B0604020202020204" pitchFamily="34" charset="0"/>
                        </a:rPr>
                        <a:t>Proponent is asked to bring information on complexity over the week</a:t>
                      </a:r>
                    </a:p>
                  </a:txBody>
                  <a:tcPr marL="68580" marR="68580" marT="9525" marB="0"/>
                </a:tc>
                <a:extLst>
                  <a:ext uri="{0D108BD9-81ED-4DB2-BD59-A6C34878D82A}">
                    <a16:rowId xmlns:a16="http://schemas.microsoft.com/office/drawing/2014/main" val="3007001243"/>
                  </a:ext>
                </a:extLst>
              </a:tr>
              <a:tr h="1066622">
                <a:tc>
                  <a:txBody>
                    <a:bodyPr/>
                    <a:lstStyle/>
                    <a:p>
                      <a:pPr algn="l">
                        <a:lnSpc>
                          <a:spcPts val="1345"/>
                        </a:lnSpc>
                        <a:spcAft>
                          <a:spcPts val="0"/>
                        </a:spcAft>
                      </a:pPr>
                      <a:r>
                        <a:rPr lang="de-DE" sz="1400" b="1" kern="1200" noProof="0" dirty="0">
                          <a:solidFill>
                            <a:schemeClr val="lt1"/>
                          </a:solidFill>
                          <a:effectLst/>
                          <a:latin typeface="+mn-lt"/>
                          <a:ea typeface="+mn-ea"/>
                          <a:cs typeface="+mn-cs"/>
                        </a:rPr>
                        <a:t>CE4FE 13.6</a:t>
                      </a:r>
                      <a:endParaRPr lang="en-US" sz="1400" b="1" kern="1200" noProof="0" dirty="0">
                        <a:solidFill>
                          <a:schemeClr val="lt1"/>
                        </a:solidFill>
                        <a:effectLst/>
                        <a:latin typeface="+mn-lt"/>
                        <a:ea typeface="+mn-ea"/>
                        <a:cs typeface="+mn-cs"/>
                      </a:endParaRPr>
                    </a:p>
                  </a:txBody>
                  <a:tcPr marL="68580" marR="68580" marT="9525" marB="0">
                    <a:solidFill>
                      <a:srgbClr val="00B050"/>
                    </a:solidFill>
                  </a:tcPr>
                </a:tc>
                <a:tc>
                  <a:txBody>
                    <a:bodyPr/>
                    <a:lstStyle/>
                    <a:p>
                      <a:pPr>
                        <a:lnSpc>
                          <a:spcPts val="1345"/>
                        </a:lnSpc>
                        <a:spcAft>
                          <a:spcPts val="0"/>
                        </a:spcAft>
                      </a:pPr>
                      <a:r>
                        <a:rPr lang="en-US" sz="1400" noProof="0">
                          <a:solidFill>
                            <a:schemeClr val="tx1"/>
                          </a:solidFill>
                          <a:effectLst/>
                          <a:latin typeface="Arial" panose="020B0604020202020204" pitchFamily="34" charset="0"/>
                          <a:ea typeface="SimSun" panose="02010600030101010101" pitchFamily="2" charset="-122"/>
                          <a:cs typeface="Arial" panose="020B0604020202020204" pitchFamily="34" charset="0"/>
                        </a:rPr>
                        <a:t>New</a:t>
                      </a:r>
                      <a:endParaRPr lang="en-US" sz="1400" noProof="0" dirty="0">
                        <a:solidFill>
                          <a:schemeClr val="tx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dirty="0">
                          <a:effectLst/>
                          <a:latin typeface="Arial" panose="020B0604020202020204" pitchFamily="34" charset="0"/>
                          <a:cs typeface="Arial" panose="020B0604020202020204" pitchFamily="34" charset="0"/>
                        </a:rPr>
                        <a:t>Attribute LOD generation </a:t>
                      </a: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Apple</a:t>
                      </a:r>
                      <a:endPar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LGE</a:t>
                      </a:r>
                      <a:endPar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Tool 1 „Search order in </a:t>
                      </a:r>
                      <a:r>
                        <a:rPr lang="en-US" sz="1400" kern="1200" noProof="0" dirty="0" err="1">
                          <a:solidFill>
                            <a:schemeClr val="dk1"/>
                          </a:solidFill>
                          <a:effectLst/>
                          <a:latin typeface="Arial" panose="020B0604020202020204" pitchFamily="34" charset="0"/>
                          <a:ea typeface="SimSun" panose="02010600030101010101" pitchFamily="2" charset="-122"/>
                          <a:cs typeface="Arial" panose="020B0604020202020204" pitchFamily="34" charset="0"/>
                        </a:rPr>
                        <a:t>LoD</a:t>
                      </a: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 generation “, m51010: </a:t>
                      </a:r>
                      <a:r>
                        <a:rPr lang="en-US" sz="1400" kern="1200" dirty="0">
                          <a:solidFill>
                            <a:schemeClr val="dk1"/>
                          </a:solidFill>
                          <a:effectLst/>
                          <a:latin typeface="Arial" panose="020B0604020202020204" pitchFamily="34" charset="0"/>
                          <a:ea typeface="SimSun" panose="02010600030101010101" pitchFamily="2" charset="-122"/>
                          <a:cs typeface="Arial" panose="020B0604020202020204" pitchFamily="34" charset="0"/>
                        </a:rPr>
                        <a:t>adopt conditionally</a:t>
                      </a:r>
                      <a:endPar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mn-ea"/>
                          <a:cs typeface="Arial" panose="020B0604020202020204" pitchFamily="34" charset="0"/>
                        </a:rPr>
                        <a:t>Advantage is to improve memory access, leading also to reduced cache usage. Proponent is asked to provide additional information on memory/cache usage reduction over the week</a:t>
                      </a:r>
                      <a:endParaRPr lang="en-US" sz="1400" kern="1200" noProof="0" dirty="0">
                        <a:solidFill>
                          <a:schemeClr val="dk1"/>
                        </a:solidFill>
                        <a:effectLst/>
                        <a:latin typeface="Arial" panose="020B0604020202020204" pitchFamily="34" charset="0"/>
                        <a:ea typeface="+mn-ea"/>
                        <a:cs typeface="Arial" panose="020B0604020202020204" pitchFamily="34" charset="0"/>
                      </a:endParaRPr>
                    </a:p>
                  </a:txBody>
                  <a:tcPr marL="68580" marR="68580" marT="9525" marB="0"/>
                </a:tc>
                <a:extLst>
                  <a:ext uri="{0D108BD9-81ED-4DB2-BD59-A6C34878D82A}">
                    <a16:rowId xmlns:a16="http://schemas.microsoft.com/office/drawing/2014/main" val="501030364"/>
                  </a:ext>
                </a:extLst>
              </a:tr>
              <a:tr h="1066622">
                <a:tc>
                  <a:txBody>
                    <a:bodyPr/>
                    <a:lstStyle/>
                    <a:p>
                      <a:pPr algn="l">
                        <a:lnSpc>
                          <a:spcPts val="1345"/>
                        </a:lnSpc>
                        <a:spcAft>
                          <a:spcPts val="0"/>
                        </a:spcAft>
                      </a:pPr>
                      <a:r>
                        <a:rPr lang="en-US" sz="1400" b="1" kern="1200" noProof="0" dirty="0">
                          <a:solidFill>
                            <a:schemeClr val="lt1"/>
                          </a:solidFill>
                          <a:effectLst/>
                          <a:latin typeface="+mn-lt"/>
                          <a:ea typeface="+mn-ea"/>
                          <a:cs typeface="+mn-cs"/>
                        </a:rPr>
                        <a:t>EE4FE 13.7</a:t>
                      </a:r>
                    </a:p>
                  </a:txBody>
                  <a:tcPr marL="68580" marR="68580" marT="9525" marB="0">
                    <a:solidFill>
                      <a:srgbClr val="00B050"/>
                    </a:solidFill>
                  </a:tcPr>
                </a:tc>
                <a:tc>
                  <a:txBody>
                    <a:bodyPr/>
                    <a:lstStyle/>
                    <a:p>
                      <a:pPr>
                        <a:lnSpc>
                          <a:spcPts val="1345"/>
                        </a:lnSpc>
                        <a:spcAft>
                          <a:spcPts val="0"/>
                        </a:spcAft>
                      </a:pPr>
                      <a:r>
                        <a:rPr lang="en-US" sz="1400" noProof="0">
                          <a:solidFill>
                            <a:schemeClr val="tx1"/>
                          </a:solidFill>
                          <a:effectLst/>
                          <a:latin typeface="Arial" panose="020B0604020202020204" pitchFamily="34" charset="0"/>
                          <a:ea typeface="SimSun" panose="02010600030101010101" pitchFamily="2" charset="-122"/>
                          <a:cs typeface="Arial" panose="020B0604020202020204" pitchFamily="34" charset="0"/>
                        </a:rPr>
                        <a:t>Re-open</a:t>
                      </a:r>
                      <a:endParaRPr lang="en-US" sz="1400" noProof="0" dirty="0">
                        <a:solidFill>
                          <a:schemeClr val="tx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dirty="0">
                          <a:effectLst/>
                          <a:latin typeface="Arial" panose="020B0604020202020204" pitchFamily="34" charset="0"/>
                          <a:cs typeface="Arial" panose="020B0604020202020204" pitchFamily="34" charset="0"/>
                        </a:rPr>
                        <a:t>On </a:t>
                      </a:r>
                      <a:r>
                        <a:rPr lang="en-US" sz="1400" kern="1200" noProof="0" dirty="0" err="1">
                          <a:effectLst/>
                          <a:latin typeface="Arial" panose="020B0604020202020204" pitchFamily="34" charset="0"/>
                          <a:cs typeface="Arial" panose="020B0604020202020204" pitchFamily="34" charset="0"/>
                        </a:rPr>
                        <a:t>Interchannel</a:t>
                      </a:r>
                      <a:r>
                        <a:rPr lang="en-US" sz="1400" kern="1200" noProof="0" dirty="0">
                          <a:effectLst/>
                          <a:latin typeface="Arial" panose="020B0604020202020204" pitchFamily="34" charset="0"/>
                          <a:cs typeface="Arial" panose="020B0604020202020204" pitchFamily="34" charset="0"/>
                        </a:rPr>
                        <a:t> Prediction for </a:t>
                      </a:r>
                      <a:r>
                        <a:rPr lang="en-US" sz="1400" kern="1200" noProof="0" dirty="0" err="1">
                          <a:effectLst/>
                          <a:latin typeface="Arial" panose="020B0604020202020204" pitchFamily="34" charset="0"/>
                          <a:cs typeface="Arial" panose="020B0604020202020204" pitchFamily="34" charset="0"/>
                        </a:rPr>
                        <a:t>Nearlossless</a:t>
                      </a:r>
                      <a:r>
                        <a:rPr lang="en-US" sz="1400" kern="1200" noProof="0" dirty="0">
                          <a:effectLst/>
                          <a:latin typeface="Arial" panose="020B0604020202020204" pitchFamily="34" charset="0"/>
                          <a:cs typeface="Arial" panose="020B0604020202020204" pitchFamily="34" charset="0"/>
                        </a:rPr>
                        <a:t> Coding</a:t>
                      </a: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Tencent</a:t>
                      </a: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Apple</a:t>
                      </a: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Tool 1 „Report on </a:t>
                      </a:r>
                      <a:r>
                        <a:rPr lang="en-US" sz="1400" kern="1200" dirty="0">
                          <a:solidFill>
                            <a:schemeClr val="dk1"/>
                          </a:solidFill>
                          <a:effectLst/>
                          <a:latin typeface="Arial" panose="020B0604020202020204" pitchFamily="34" charset="0"/>
                          <a:ea typeface="SimSun" panose="02010600030101010101" pitchFamily="2" charset="-122"/>
                          <a:cs typeface="Arial" panose="020B0604020202020204" pitchFamily="34" charset="0"/>
                        </a:rPr>
                        <a:t>Inter-channel Prediction for Attribute Coding </a:t>
                      </a: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 </a:t>
                      </a:r>
                      <a:r>
                        <a:rPr lang="en-US" sz="1400" kern="1200" dirty="0">
                          <a:solidFill>
                            <a:schemeClr val="dk1"/>
                          </a:solidFill>
                          <a:effectLst/>
                          <a:latin typeface="Arial" panose="020B0604020202020204" pitchFamily="34" charset="0"/>
                          <a:ea typeface="SimSun" panose="02010600030101010101" pitchFamily="2" charset="-122"/>
                          <a:cs typeface="Arial" panose="020B0604020202020204" pitchFamily="34" charset="0"/>
                        </a:rPr>
                        <a:t>m51160: adopt conditionally</a:t>
                      </a:r>
                      <a:endPar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mn-ea"/>
                          <a:cs typeface="Arial" panose="020B0604020202020204" pitchFamily="34" charset="0"/>
                        </a:rPr>
                        <a:t>Tencent will provide cross-checks over the week</a:t>
                      </a:r>
                    </a:p>
                  </a:txBody>
                  <a:tcPr marL="68580" marR="68580" marT="9525" marB="0"/>
                </a:tc>
                <a:extLst>
                  <a:ext uri="{0D108BD9-81ED-4DB2-BD59-A6C34878D82A}">
                    <a16:rowId xmlns:a16="http://schemas.microsoft.com/office/drawing/2014/main" val="1105879754"/>
                  </a:ext>
                </a:extLst>
              </a:tr>
            </a:tbl>
          </a:graphicData>
        </a:graphic>
      </p:graphicFrame>
    </p:spTree>
    <p:extLst>
      <p:ext uri="{BB962C8B-B14F-4D97-AF65-F5344CB8AC3E}">
        <p14:creationId xmlns:p14="http://schemas.microsoft.com/office/powerpoint/2010/main" val="218088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03A50-73A9-41E7-8409-FC058BDC6366}"/>
              </a:ext>
            </a:extLst>
          </p:cNvPr>
          <p:cNvSpPr>
            <a:spLocks noGrp="1"/>
          </p:cNvSpPr>
          <p:nvPr>
            <p:ph type="title"/>
          </p:nvPr>
        </p:nvSpPr>
        <p:spPr>
          <a:xfrm>
            <a:off x="838200" y="155401"/>
            <a:ext cx="10515600" cy="1102948"/>
          </a:xfrm>
        </p:spPr>
        <p:txBody>
          <a:bodyPr>
            <a:normAutofit fontScale="90000"/>
          </a:bodyPr>
          <a:lstStyle/>
          <a:p>
            <a:pPr algn="ctr"/>
            <a:r>
              <a:rPr lang="en-US" dirty="0"/>
              <a:t>Conduct the PCC Core Experiments (4/6)</a:t>
            </a:r>
            <a:br>
              <a:rPr lang="de-DE" dirty="0">
                <a:solidFill>
                  <a:srgbClr val="FF0000"/>
                </a:solidFill>
              </a:rPr>
            </a:br>
            <a:endParaRPr lang="de-DE" dirty="0">
              <a:solidFill>
                <a:srgbClr val="FF0000"/>
              </a:solidFill>
            </a:endParaRPr>
          </a:p>
        </p:txBody>
      </p:sp>
      <p:graphicFrame>
        <p:nvGraphicFramePr>
          <p:cNvPr id="4" name="Table 3">
            <a:extLst>
              <a:ext uri="{FF2B5EF4-FFF2-40B4-BE49-F238E27FC236}">
                <a16:creationId xmlns:a16="http://schemas.microsoft.com/office/drawing/2014/main" id="{451B3D39-30AE-4E03-9F61-2F4A57D8D5CC}"/>
              </a:ext>
            </a:extLst>
          </p:cNvPr>
          <p:cNvGraphicFramePr>
            <a:graphicFrameLocks noGrp="1"/>
          </p:cNvGraphicFramePr>
          <p:nvPr>
            <p:extLst>
              <p:ext uri="{D42A27DB-BD31-4B8C-83A1-F6EECF244321}">
                <p14:modId xmlns:p14="http://schemas.microsoft.com/office/powerpoint/2010/main" val="3243315064"/>
              </p:ext>
            </p:extLst>
          </p:nvPr>
        </p:nvGraphicFramePr>
        <p:xfrm>
          <a:off x="276837" y="877146"/>
          <a:ext cx="11761366" cy="5117972"/>
        </p:xfrm>
        <a:graphic>
          <a:graphicData uri="http://schemas.openxmlformats.org/drawingml/2006/table">
            <a:tbl>
              <a:tblPr firstRow="1" firstCol="1" bandRow="1">
                <a:tableStyleId>{5C22544A-7EE6-4342-B048-85BDC9FD1C3A}</a:tableStyleId>
              </a:tblPr>
              <a:tblGrid>
                <a:gridCol w="771787">
                  <a:extLst>
                    <a:ext uri="{9D8B030D-6E8A-4147-A177-3AD203B41FA5}">
                      <a16:colId xmlns:a16="http://schemas.microsoft.com/office/drawing/2014/main" val="2004007711"/>
                    </a:ext>
                  </a:extLst>
                </a:gridCol>
                <a:gridCol w="1082180">
                  <a:extLst>
                    <a:ext uri="{9D8B030D-6E8A-4147-A177-3AD203B41FA5}">
                      <a16:colId xmlns:a16="http://schemas.microsoft.com/office/drawing/2014/main" val="3278652543"/>
                    </a:ext>
                  </a:extLst>
                </a:gridCol>
                <a:gridCol w="1232506">
                  <a:extLst>
                    <a:ext uri="{9D8B030D-6E8A-4147-A177-3AD203B41FA5}">
                      <a16:colId xmlns:a16="http://schemas.microsoft.com/office/drawing/2014/main" val="1402693652"/>
                    </a:ext>
                  </a:extLst>
                </a:gridCol>
                <a:gridCol w="1576552">
                  <a:extLst>
                    <a:ext uri="{9D8B030D-6E8A-4147-A177-3AD203B41FA5}">
                      <a16:colId xmlns:a16="http://schemas.microsoft.com/office/drawing/2014/main" val="4188467582"/>
                    </a:ext>
                  </a:extLst>
                </a:gridCol>
                <a:gridCol w="1828800">
                  <a:extLst>
                    <a:ext uri="{9D8B030D-6E8A-4147-A177-3AD203B41FA5}">
                      <a16:colId xmlns:a16="http://schemas.microsoft.com/office/drawing/2014/main" val="4047203090"/>
                    </a:ext>
                  </a:extLst>
                </a:gridCol>
                <a:gridCol w="2743200">
                  <a:extLst>
                    <a:ext uri="{9D8B030D-6E8A-4147-A177-3AD203B41FA5}">
                      <a16:colId xmlns:a16="http://schemas.microsoft.com/office/drawing/2014/main" val="1308642327"/>
                    </a:ext>
                  </a:extLst>
                </a:gridCol>
                <a:gridCol w="2526341">
                  <a:extLst>
                    <a:ext uri="{9D8B030D-6E8A-4147-A177-3AD203B41FA5}">
                      <a16:colId xmlns:a16="http://schemas.microsoft.com/office/drawing/2014/main" val="2231196183"/>
                    </a:ext>
                  </a:extLst>
                </a:gridCol>
              </a:tblGrid>
              <a:tr h="449681">
                <a:tc>
                  <a:txBody>
                    <a:bodyPr/>
                    <a:lstStyle/>
                    <a:p>
                      <a:pPr>
                        <a:lnSpc>
                          <a:spcPts val="1345"/>
                        </a:lnSpc>
                        <a:spcAft>
                          <a:spcPts val="0"/>
                        </a:spcAft>
                      </a:pPr>
                      <a:endParaRPr lang="en-US" sz="1200" dirty="0">
                        <a:effectLst/>
                        <a:latin typeface="Times New Roman" panose="02020603050405020304" pitchFamily="18" charset="0"/>
                        <a:ea typeface="SimSun" panose="02010600030101010101" pitchFamily="2" charset="-122"/>
                      </a:endParaRPr>
                    </a:p>
                  </a:txBody>
                  <a:tcPr marL="68580" marR="68580" marT="9525" marB="0"/>
                </a:tc>
                <a:tc>
                  <a:txBody>
                    <a:bodyPr/>
                    <a:lstStyle/>
                    <a:p>
                      <a:pPr marL="0" marR="0" lvl="0" indent="0" algn="l" defTabSz="914400" rtl="0" eaLnBrk="1" fontAlgn="auto" latinLnBrk="0" hangingPunct="1">
                        <a:lnSpc>
                          <a:spcPts val="1345"/>
                        </a:lnSpc>
                        <a:spcBef>
                          <a:spcPts val="0"/>
                        </a:spcBef>
                        <a:spcAft>
                          <a:spcPts val="0"/>
                        </a:spcAft>
                        <a:buClrTx/>
                        <a:buSzTx/>
                        <a:buFontTx/>
                        <a:buNone/>
                        <a:tabLst/>
                        <a:defRPr/>
                      </a:pPr>
                      <a:r>
                        <a:rPr lang="en-US" sz="1400" b="1" kern="1200" dirty="0">
                          <a:solidFill>
                            <a:schemeClr val="lt1"/>
                          </a:solidFill>
                          <a:effectLst/>
                          <a:latin typeface="+mn-lt"/>
                          <a:ea typeface="+mn-ea"/>
                          <a:cs typeface="+mn-cs"/>
                        </a:rPr>
                        <a:t>Status MPEG#128</a:t>
                      </a:r>
                    </a:p>
                    <a:p>
                      <a:pPr>
                        <a:lnSpc>
                          <a:spcPts val="1345"/>
                        </a:lnSpc>
                        <a:spcAft>
                          <a:spcPts val="0"/>
                        </a:spcAft>
                      </a:pPr>
                      <a:endParaRPr lang="en-US" sz="1600" dirty="0">
                        <a:effectLst/>
                        <a:latin typeface="Times New Roman" panose="02020603050405020304" pitchFamily="18" charset="0"/>
                        <a:ea typeface="SimSun" panose="02010600030101010101" pitchFamily="2" charset="-122"/>
                      </a:endParaRPr>
                    </a:p>
                  </a:txBody>
                  <a:tcPr marL="68580" marR="68580" marT="9525" marB="0"/>
                </a:tc>
                <a:tc>
                  <a:txBody>
                    <a:bodyPr/>
                    <a:lstStyle/>
                    <a:p>
                      <a:pPr marL="0" marR="0" lvl="0" indent="0" algn="l" defTabSz="914400" rtl="0" eaLnBrk="1" fontAlgn="auto" latinLnBrk="0" hangingPunct="1">
                        <a:lnSpc>
                          <a:spcPts val="1345"/>
                        </a:lnSpc>
                        <a:spcBef>
                          <a:spcPts val="0"/>
                        </a:spcBef>
                        <a:spcAft>
                          <a:spcPts val="0"/>
                        </a:spcAft>
                        <a:buClrTx/>
                        <a:buSzTx/>
                        <a:buFontTx/>
                        <a:buNone/>
                        <a:tabLst/>
                        <a:defRPr/>
                      </a:pPr>
                      <a:r>
                        <a:rPr lang="en-US" sz="1400" b="1" kern="1200">
                          <a:solidFill>
                            <a:schemeClr val="lt1"/>
                          </a:solidFill>
                          <a:effectLst/>
                          <a:latin typeface="+mn-lt"/>
                          <a:ea typeface="+mn-ea"/>
                          <a:cs typeface="+mn-cs"/>
                        </a:rPr>
                        <a:t>Description</a:t>
                      </a:r>
                      <a:endParaRPr lang="en-US" sz="1400" b="1" kern="1200" dirty="0">
                        <a:solidFill>
                          <a:schemeClr val="lt1"/>
                        </a:solidFill>
                        <a:effectLst/>
                        <a:latin typeface="+mn-lt"/>
                        <a:ea typeface="+mn-ea"/>
                        <a:cs typeface="+mn-cs"/>
                      </a:endParaRPr>
                    </a:p>
                  </a:txBody>
                  <a:tcPr marL="68580" marR="68580" marT="9525" marB="0"/>
                </a:tc>
                <a:tc>
                  <a:txBody>
                    <a:bodyPr/>
                    <a:lstStyle/>
                    <a:p>
                      <a:pPr marL="0" marR="0" lvl="0" indent="0" algn="l" defTabSz="914400" rtl="0" eaLnBrk="1" fontAlgn="auto" latinLnBrk="0" hangingPunct="1">
                        <a:lnSpc>
                          <a:spcPts val="1345"/>
                        </a:lnSpc>
                        <a:spcBef>
                          <a:spcPts val="0"/>
                        </a:spcBef>
                        <a:spcAft>
                          <a:spcPts val="0"/>
                        </a:spcAft>
                        <a:buClrTx/>
                        <a:buSzTx/>
                        <a:buFontTx/>
                        <a:buNone/>
                        <a:tabLst/>
                        <a:defRPr/>
                      </a:pPr>
                      <a:r>
                        <a:rPr lang="en-US" sz="1400" b="1" kern="1200">
                          <a:solidFill>
                            <a:schemeClr val="lt1"/>
                          </a:solidFill>
                          <a:effectLst/>
                          <a:latin typeface="+mn-lt"/>
                          <a:ea typeface="+mn-ea"/>
                          <a:cs typeface="+mn-cs"/>
                        </a:rPr>
                        <a:t>Proponents</a:t>
                      </a:r>
                      <a:endParaRPr lang="en-US" sz="1400" b="1" kern="1200" dirty="0">
                        <a:solidFill>
                          <a:schemeClr val="lt1"/>
                        </a:solidFill>
                        <a:effectLst/>
                        <a:latin typeface="+mn-lt"/>
                        <a:ea typeface="+mn-ea"/>
                        <a:cs typeface="+mn-cs"/>
                      </a:endParaRPr>
                    </a:p>
                  </a:txBody>
                  <a:tcPr marL="68580" marR="68580" marT="9525" marB="0"/>
                </a:tc>
                <a:tc>
                  <a:txBody>
                    <a:bodyPr/>
                    <a:lstStyle/>
                    <a:p>
                      <a:pPr marL="0" marR="0" lvl="0" indent="0" algn="l" defTabSz="914400" rtl="0" eaLnBrk="1" fontAlgn="auto" latinLnBrk="0" hangingPunct="1">
                        <a:lnSpc>
                          <a:spcPts val="1345"/>
                        </a:lnSpc>
                        <a:spcBef>
                          <a:spcPts val="0"/>
                        </a:spcBef>
                        <a:spcAft>
                          <a:spcPts val="0"/>
                        </a:spcAft>
                        <a:buClrTx/>
                        <a:buSzTx/>
                        <a:buFontTx/>
                        <a:buNone/>
                        <a:tabLst/>
                        <a:defRPr/>
                      </a:pPr>
                      <a:r>
                        <a:rPr lang="en-US" sz="1400" b="1" kern="1200">
                          <a:solidFill>
                            <a:schemeClr val="lt1"/>
                          </a:solidFill>
                          <a:effectLst/>
                          <a:latin typeface="+mn-lt"/>
                          <a:ea typeface="+mn-ea"/>
                          <a:cs typeface="+mn-cs"/>
                        </a:rPr>
                        <a:t>Cross checkers</a:t>
                      </a:r>
                    </a:p>
                    <a:p>
                      <a:pPr>
                        <a:lnSpc>
                          <a:spcPts val="1345"/>
                        </a:lnSpc>
                        <a:spcAft>
                          <a:spcPts val="0"/>
                        </a:spcAft>
                      </a:pPr>
                      <a:endParaRPr lang="en-US" sz="1600" dirty="0">
                        <a:effectLst/>
                        <a:latin typeface="Times New Roman" panose="02020603050405020304" pitchFamily="18" charset="0"/>
                        <a:ea typeface="SimSun" panose="02010600030101010101" pitchFamily="2" charset="-122"/>
                      </a:endParaRPr>
                    </a:p>
                  </a:txBody>
                  <a:tcPr marL="68580" marR="68580" marT="9525" marB="0"/>
                </a:tc>
                <a:tc>
                  <a:txBody>
                    <a:bodyPr/>
                    <a:lstStyle/>
                    <a:p>
                      <a:pPr marL="0" marR="0" lvl="0" indent="0" algn="l" defTabSz="914400" rtl="0" eaLnBrk="1" fontAlgn="auto" latinLnBrk="0" hangingPunct="1">
                        <a:lnSpc>
                          <a:spcPts val="1345"/>
                        </a:lnSpc>
                        <a:spcBef>
                          <a:spcPts val="0"/>
                        </a:spcBef>
                        <a:spcAft>
                          <a:spcPts val="0"/>
                        </a:spcAft>
                        <a:buClrTx/>
                        <a:buSzTx/>
                        <a:buFontTx/>
                        <a:buNone/>
                        <a:tabLst/>
                        <a:defRPr/>
                      </a:pPr>
                      <a:r>
                        <a:rPr lang="en-US" sz="1400" b="1" kern="1200">
                          <a:solidFill>
                            <a:schemeClr val="lt1"/>
                          </a:solidFill>
                          <a:effectLst/>
                          <a:latin typeface="+mn-lt"/>
                          <a:ea typeface="+mn-ea"/>
                          <a:cs typeface="+mn-cs"/>
                        </a:rPr>
                        <a:t>Recommendation PCC AhG</a:t>
                      </a:r>
                    </a:p>
                    <a:p>
                      <a:pPr>
                        <a:lnSpc>
                          <a:spcPts val="1345"/>
                        </a:lnSpc>
                        <a:spcAft>
                          <a:spcPts val="0"/>
                        </a:spcAft>
                      </a:pPr>
                      <a:endParaRPr lang="en-US" sz="1400" b="1" kern="1200" dirty="0">
                        <a:solidFill>
                          <a:schemeClr val="lt1"/>
                        </a:solidFill>
                        <a:effectLst/>
                        <a:latin typeface="+mn-lt"/>
                        <a:ea typeface="+mn-ea"/>
                        <a:cs typeface="+mn-cs"/>
                      </a:endParaRPr>
                    </a:p>
                  </a:txBody>
                  <a:tcPr marL="68580" marR="68580" marT="9525" marB="0"/>
                </a:tc>
                <a:tc>
                  <a:txBody>
                    <a:bodyPr/>
                    <a:lstStyle/>
                    <a:p>
                      <a:pPr marL="0" marR="0" lvl="0" indent="0" algn="l" defTabSz="914400" rtl="0" eaLnBrk="1" fontAlgn="auto" latinLnBrk="0" hangingPunct="1">
                        <a:lnSpc>
                          <a:spcPts val="1345"/>
                        </a:lnSpc>
                        <a:spcBef>
                          <a:spcPts val="0"/>
                        </a:spcBef>
                        <a:spcAft>
                          <a:spcPts val="0"/>
                        </a:spcAft>
                        <a:buClrTx/>
                        <a:buSzTx/>
                        <a:buFontTx/>
                        <a:buNone/>
                        <a:tabLst/>
                        <a:defRPr/>
                      </a:pPr>
                      <a:r>
                        <a:rPr lang="en-US" sz="1400" b="1" kern="1200">
                          <a:solidFill>
                            <a:schemeClr val="lt1"/>
                          </a:solidFill>
                          <a:effectLst/>
                          <a:latin typeface="+mn-lt"/>
                          <a:ea typeface="+mn-ea"/>
                          <a:cs typeface="+mn-cs"/>
                        </a:rPr>
                        <a:t>Comment/Restrictions</a:t>
                      </a:r>
                    </a:p>
                    <a:p>
                      <a:pPr>
                        <a:lnSpc>
                          <a:spcPts val="1345"/>
                        </a:lnSpc>
                        <a:spcAft>
                          <a:spcPts val="0"/>
                        </a:spcAft>
                      </a:pPr>
                      <a:endParaRPr lang="en-US" sz="1400" b="1" kern="1200" dirty="0">
                        <a:solidFill>
                          <a:schemeClr val="lt1"/>
                        </a:solidFill>
                        <a:effectLst/>
                        <a:latin typeface="+mn-lt"/>
                        <a:ea typeface="+mn-ea"/>
                        <a:cs typeface="+mn-cs"/>
                      </a:endParaRPr>
                    </a:p>
                  </a:txBody>
                  <a:tcPr marL="68580" marR="68580" marT="9525" marB="0"/>
                </a:tc>
                <a:extLst>
                  <a:ext uri="{0D108BD9-81ED-4DB2-BD59-A6C34878D82A}">
                    <a16:rowId xmlns:a16="http://schemas.microsoft.com/office/drawing/2014/main" val="599778679"/>
                  </a:ext>
                </a:extLst>
              </a:tr>
              <a:tr h="615822">
                <a:tc>
                  <a:txBody>
                    <a:bodyPr/>
                    <a:lstStyle/>
                    <a:p>
                      <a:pPr algn="l">
                        <a:lnSpc>
                          <a:spcPts val="1345"/>
                        </a:lnSpc>
                        <a:spcAft>
                          <a:spcPts val="0"/>
                        </a:spcAft>
                      </a:pPr>
                      <a:r>
                        <a:rPr lang="de-DE" sz="1400" b="1" kern="1200" noProof="0" dirty="0">
                          <a:solidFill>
                            <a:schemeClr val="lt1"/>
                          </a:solidFill>
                          <a:effectLst/>
                          <a:latin typeface="+mn-lt"/>
                          <a:ea typeface="+mn-ea"/>
                          <a:cs typeface="+mn-cs"/>
                        </a:rPr>
                        <a:t>CE4FE 13.25</a:t>
                      </a:r>
                      <a:endParaRPr lang="en-US" sz="1400" b="1" kern="1200" noProof="0" dirty="0">
                        <a:solidFill>
                          <a:schemeClr val="lt1"/>
                        </a:solidFill>
                        <a:effectLst/>
                        <a:latin typeface="+mn-lt"/>
                        <a:ea typeface="+mn-ea"/>
                        <a:cs typeface="+mn-cs"/>
                      </a:endParaRPr>
                    </a:p>
                  </a:txBody>
                  <a:tcPr marL="68580" marR="68580" marT="9525" marB="0">
                    <a:solidFill>
                      <a:srgbClr val="00B050"/>
                    </a:solidFill>
                  </a:tcPr>
                </a:tc>
                <a:tc>
                  <a:txBody>
                    <a:bodyPr/>
                    <a:lstStyle/>
                    <a:p>
                      <a:pPr>
                        <a:lnSpc>
                          <a:spcPts val="1345"/>
                        </a:lnSpc>
                        <a:spcAft>
                          <a:spcPts val="0"/>
                        </a:spcAft>
                      </a:pPr>
                      <a:r>
                        <a:rPr lang="en-US" sz="1400" noProof="0">
                          <a:solidFill>
                            <a:schemeClr val="tx1"/>
                          </a:solidFill>
                          <a:effectLst/>
                          <a:latin typeface="Arial" panose="020B0604020202020204" pitchFamily="34" charset="0"/>
                          <a:ea typeface="SimSun" panose="02010600030101010101" pitchFamily="2" charset="-122"/>
                          <a:cs typeface="Arial" panose="020B0604020202020204" pitchFamily="34" charset="0"/>
                        </a:rPr>
                        <a:t>New</a:t>
                      </a:r>
                      <a:endParaRPr lang="en-US" sz="1400" noProof="0" dirty="0">
                        <a:solidFill>
                          <a:schemeClr val="tx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dirty="0">
                          <a:effectLst/>
                          <a:latin typeface="Arial" panose="020B0604020202020204" pitchFamily="34" charset="0"/>
                          <a:cs typeface="Arial" panose="020B0604020202020204" pitchFamily="34" charset="0"/>
                        </a:rPr>
                        <a:t>On </a:t>
                      </a:r>
                      <a:r>
                        <a:rPr lang="en-US" sz="1400" kern="1200" noProof="0" dirty="0" err="1">
                          <a:effectLst/>
                          <a:latin typeface="Arial" panose="020B0604020202020204" pitchFamily="34" charset="0"/>
                          <a:cs typeface="Arial" panose="020B0604020202020204" pitchFamily="34" charset="0"/>
                        </a:rPr>
                        <a:t>Trisoup</a:t>
                      </a:r>
                      <a:r>
                        <a:rPr lang="en-US" sz="1400" kern="1200" noProof="0" dirty="0">
                          <a:effectLst/>
                          <a:latin typeface="Arial" panose="020B0604020202020204" pitchFamily="34" charset="0"/>
                          <a:cs typeface="Arial" panose="020B0604020202020204" pitchFamily="34" charset="0"/>
                        </a:rPr>
                        <a:t> decoding</a:t>
                      </a: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Sony</a:t>
                      </a:r>
                      <a:endPar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Hanyang</a:t>
                      </a:r>
                      <a:endPar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mn-ea"/>
                          <a:cs typeface="Arial" panose="020B0604020202020204" pitchFamily="34" charset="0"/>
                        </a:rPr>
                        <a:t>Tool 1 „On Trisoup decoding “, m50757: Adopt</a:t>
                      </a:r>
                      <a:endParaRPr lang="en-US" sz="1400" kern="1200" noProof="0" dirty="0">
                        <a:solidFill>
                          <a:schemeClr val="dk1"/>
                        </a:solidFill>
                        <a:effectLst/>
                        <a:latin typeface="Arial" panose="020B0604020202020204" pitchFamily="34" charset="0"/>
                        <a:ea typeface="+mn-ea"/>
                        <a:cs typeface="Arial" panose="020B0604020202020204" pitchFamily="34" charset="0"/>
                      </a:endParaRPr>
                    </a:p>
                  </a:txBody>
                  <a:tcPr marL="68580" marR="68580" marT="9525" marB="0"/>
                </a:tc>
                <a:tc>
                  <a:txBody>
                    <a:bodyPr/>
                    <a:lstStyle/>
                    <a:p>
                      <a:pPr>
                        <a:lnSpc>
                          <a:spcPts val="1345"/>
                        </a:lnSpc>
                        <a:spcAft>
                          <a:spcPts val="0"/>
                        </a:spcAft>
                      </a:pPr>
                      <a:endParaRPr lang="en-US" sz="1400" kern="1200" noProof="0" dirty="0">
                        <a:solidFill>
                          <a:schemeClr val="dk1"/>
                        </a:solidFill>
                        <a:effectLst/>
                        <a:latin typeface="Arial" panose="020B0604020202020204" pitchFamily="34" charset="0"/>
                        <a:ea typeface="+mn-ea"/>
                        <a:cs typeface="Arial" panose="020B0604020202020204" pitchFamily="34" charset="0"/>
                      </a:endParaRPr>
                    </a:p>
                  </a:txBody>
                  <a:tcPr marL="68580" marR="68580" marT="9525" marB="0"/>
                </a:tc>
                <a:extLst>
                  <a:ext uri="{0D108BD9-81ED-4DB2-BD59-A6C34878D82A}">
                    <a16:rowId xmlns:a16="http://schemas.microsoft.com/office/drawing/2014/main" val="341701621"/>
                  </a:ext>
                </a:extLst>
              </a:tr>
              <a:tr h="615822">
                <a:tc>
                  <a:txBody>
                    <a:bodyPr/>
                    <a:lstStyle/>
                    <a:p>
                      <a:pPr algn="l">
                        <a:lnSpc>
                          <a:spcPts val="1345"/>
                        </a:lnSpc>
                        <a:spcAft>
                          <a:spcPts val="0"/>
                        </a:spcAft>
                      </a:pPr>
                      <a:r>
                        <a:rPr lang="de-DE" sz="1400" b="1" kern="1200" noProof="0" dirty="0">
                          <a:solidFill>
                            <a:schemeClr val="lt1"/>
                          </a:solidFill>
                          <a:effectLst/>
                          <a:latin typeface="+mn-lt"/>
                          <a:ea typeface="+mn-ea"/>
                          <a:cs typeface="+mn-cs"/>
                        </a:rPr>
                        <a:t>CE4FE 13.10</a:t>
                      </a:r>
                      <a:endParaRPr lang="en-US" sz="1400" b="1" kern="1200" noProof="0" dirty="0">
                        <a:solidFill>
                          <a:schemeClr val="lt1"/>
                        </a:solidFill>
                        <a:effectLst/>
                        <a:latin typeface="+mn-lt"/>
                        <a:ea typeface="+mn-ea"/>
                        <a:cs typeface="+mn-cs"/>
                      </a:endParaRPr>
                    </a:p>
                  </a:txBody>
                  <a:tcPr marL="68580" marR="68580" marT="9525" marB="0">
                    <a:solidFill>
                      <a:srgbClr val="00B050"/>
                    </a:solidFill>
                  </a:tcPr>
                </a:tc>
                <a:tc>
                  <a:txBody>
                    <a:bodyPr/>
                    <a:lstStyle/>
                    <a:p>
                      <a:pPr>
                        <a:lnSpc>
                          <a:spcPts val="1345"/>
                        </a:lnSpc>
                        <a:spcAft>
                          <a:spcPts val="0"/>
                        </a:spcAft>
                      </a:pPr>
                      <a:r>
                        <a:rPr lang="en-US" sz="1400" noProof="0">
                          <a:solidFill>
                            <a:schemeClr val="tx1"/>
                          </a:solidFill>
                          <a:effectLst/>
                          <a:latin typeface="Arial" panose="020B0604020202020204" pitchFamily="34" charset="0"/>
                          <a:ea typeface="SimSun" panose="02010600030101010101" pitchFamily="2" charset="-122"/>
                          <a:cs typeface="Arial" panose="020B0604020202020204" pitchFamily="34" charset="0"/>
                        </a:rPr>
                        <a:t>New</a:t>
                      </a:r>
                      <a:endParaRPr lang="en-US" sz="1400" noProof="0" dirty="0">
                        <a:solidFill>
                          <a:schemeClr val="tx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dirty="0">
                          <a:effectLst/>
                          <a:latin typeface="Arial" panose="020B0604020202020204" pitchFamily="34" charset="0"/>
                          <a:cs typeface="Arial" panose="020B0604020202020204" pitchFamily="34" charset="0"/>
                        </a:rPr>
                        <a:t>Entropy coding chunking </a:t>
                      </a: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Apple</a:t>
                      </a:r>
                      <a:endPar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Tencent</a:t>
                      </a:r>
                      <a:endPar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Tool 1 „Chunk-interleaved </a:t>
                      </a: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coding of entropy </a:t>
                      </a: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sub-streams “, m51024: a</a:t>
                      </a:r>
                      <a:r>
                        <a:rPr lang="en-US" sz="1400" kern="1200">
                          <a:solidFill>
                            <a:schemeClr val="dk1"/>
                          </a:solidFill>
                          <a:effectLst/>
                          <a:latin typeface="Arial" panose="020B0604020202020204" pitchFamily="34" charset="0"/>
                          <a:ea typeface="SimSun" panose="02010600030101010101" pitchFamily="2" charset="-122"/>
                          <a:cs typeface="Arial" panose="020B0604020202020204" pitchFamily="34" charset="0"/>
                        </a:rPr>
                        <a:t>dopt </a:t>
                      </a:r>
                      <a:r>
                        <a:rPr lang="en-US" sz="1400" kern="1200" dirty="0">
                          <a:solidFill>
                            <a:schemeClr val="dk1"/>
                          </a:solidFill>
                          <a:effectLst/>
                          <a:latin typeface="Arial" panose="020B0604020202020204" pitchFamily="34" charset="0"/>
                          <a:ea typeface="SimSun" panose="02010600030101010101" pitchFamily="2" charset="-122"/>
                          <a:cs typeface="Arial" panose="020B0604020202020204" pitchFamily="34" charset="0"/>
                        </a:rPr>
                        <a:t>conditionally</a:t>
                      </a:r>
                      <a:endPar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mn-ea"/>
                          <a:cs typeface="Arial" panose="020B0604020202020204" pitchFamily="34" charset="0"/>
                        </a:rPr>
                        <a:t>Apple to complete missing lines in the CE report. Tencent to provide the full cross-check results</a:t>
                      </a:r>
                      <a:endParaRPr lang="en-US" sz="1400" kern="1200" noProof="0" dirty="0">
                        <a:solidFill>
                          <a:schemeClr val="dk1"/>
                        </a:solidFill>
                        <a:effectLst/>
                        <a:latin typeface="Arial" panose="020B0604020202020204" pitchFamily="34" charset="0"/>
                        <a:ea typeface="+mn-ea"/>
                        <a:cs typeface="Arial" panose="020B0604020202020204" pitchFamily="34" charset="0"/>
                      </a:endParaRPr>
                    </a:p>
                  </a:txBody>
                  <a:tcPr marL="68580" marR="68580" marT="9525" marB="0"/>
                </a:tc>
                <a:extLst>
                  <a:ext uri="{0D108BD9-81ED-4DB2-BD59-A6C34878D82A}">
                    <a16:rowId xmlns:a16="http://schemas.microsoft.com/office/drawing/2014/main" val="1630926932"/>
                  </a:ext>
                </a:extLst>
              </a:tr>
              <a:tr h="615822">
                <a:tc>
                  <a:txBody>
                    <a:bodyPr/>
                    <a:lstStyle/>
                    <a:p>
                      <a:pPr algn="l">
                        <a:lnSpc>
                          <a:spcPts val="1345"/>
                        </a:lnSpc>
                        <a:spcAft>
                          <a:spcPts val="0"/>
                        </a:spcAft>
                      </a:pPr>
                      <a:r>
                        <a:rPr lang="de-DE" sz="1400" b="1" kern="1200" noProof="0" dirty="0">
                          <a:solidFill>
                            <a:schemeClr val="lt1"/>
                          </a:solidFill>
                          <a:effectLst/>
                          <a:latin typeface="+mn-lt"/>
                          <a:ea typeface="+mn-ea"/>
                          <a:cs typeface="+mn-cs"/>
                        </a:rPr>
                        <a:t>CE4FE 13.26</a:t>
                      </a:r>
                      <a:endParaRPr lang="en-US" sz="1400" b="1" kern="1200" noProof="0" dirty="0">
                        <a:solidFill>
                          <a:schemeClr val="lt1"/>
                        </a:solidFill>
                        <a:effectLst/>
                        <a:latin typeface="+mn-lt"/>
                        <a:ea typeface="+mn-ea"/>
                        <a:cs typeface="+mn-cs"/>
                      </a:endParaRPr>
                    </a:p>
                  </a:txBody>
                  <a:tcPr marL="68580" marR="68580" marT="9525" marB="0">
                    <a:solidFill>
                      <a:srgbClr val="00B050"/>
                    </a:solidFill>
                  </a:tcPr>
                </a:tc>
                <a:tc>
                  <a:txBody>
                    <a:bodyPr/>
                    <a:lstStyle/>
                    <a:p>
                      <a:pPr>
                        <a:lnSpc>
                          <a:spcPts val="1345"/>
                        </a:lnSpc>
                        <a:spcAft>
                          <a:spcPts val="0"/>
                        </a:spcAft>
                      </a:pPr>
                      <a:r>
                        <a:rPr lang="en-US" sz="1400" noProof="0">
                          <a:solidFill>
                            <a:schemeClr val="tx1"/>
                          </a:solidFill>
                          <a:effectLst/>
                          <a:latin typeface="Arial" panose="020B0604020202020204" pitchFamily="34" charset="0"/>
                          <a:ea typeface="SimSun" panose="02010600030101010101" pitchFamily="2" charset="-122"/>
                          <a:cs typeface="Arial" panose="020B0604020202020204" pitchFamily="34" charset="0"/>
                        </a:rPr>
                        <a:t>New</a:t>
                      </a:r>
                      <a:endParaRPr lang="en-US" sz="1400" noProof="0" dirty="0">
                        <a:solidFill>
                          <a:schemeClr val="tx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a:effectLst/>
                          <a:latin typeface="Arial" panose="020B0604020202020204" pitchFamily="34" charset="0"/>
                          <a:cs typeface="Arial" panose="020B0604020202020204" pitchFamily="34" charset="0"/>
                        </a:rPr>
                        <a:t>Axis order</a:t>
                      </a:r>
                      <a:endParaRPr lang="en-US" sz="1400" kern="1200" noProof="0" dirty="0">
                        <a:effectLst/>
                        <a:latin typeface="Arial" panose="020B0604020202020204" pitchFamily="34" charset="0"/>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Xidian Uni, Apple, LGE</a:t>
                      </a:r>
                      <a:endPar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Xidian, LGE, Blackberry, PKUZE</a:t>
                      </a:r>
                      <a:endPar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Tool 1 „RAHT transform order “, m50750: come back over the week</a:t>
                      </a:r>
                    </a:p>
                    <a:p>
                      <a:pPr>
                        <a:lnSpc>
                          <a:spcPts val="1345"/>
                        </a:lnSpc>
                        <a:spcAft>
                          <a:spcPts val="0"/>
                        </a:spcAft>
                      </a:pP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Tool 2 „G-PCC geometry </a:t>
                      </a:r>
                      <a:r>
                        <a:rPr lang="en-US" sz="1400" kern="1200" noProof="0" dirty="0" err="1">
                          <a:solidFill>
                            <a:schemeClr val="dk1"/>
                          </a:solidFill>
                          <a:effectLst/>
                          <a:latin typeface="Arial" panose="020B0604020202020204" pitchFamily="34" charset="0"/>
                          <a:ea typeface="SimSun" panose="02010600030101010101" pitchFamily="2" charset="-122"/>
                          <a:cs typeface="Arial" panose="020B0604020202020204" pitchFamily="34" charset="0"/>
                        </a:rPr>
                        <a:t>swizzling</a:t>
                      </a: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 “, m51027: come back over the week</a:t>
                      </a:r>
                    </a:p>
                    <a:p>
                      <a:pPr>
                        <a:lnSpc>
                          <a:spcPts val="1345"/>
                        </a:lnSpc>
                        <a:spcAft>
                          <a:spcPts val="0"/>
                        </a:spcAft>
                      </a:pP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Tool 3 „Morton code generation with adaptive axis order “, m51095: come back over the week</a:t>
                      </a: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mn-ea"/>
                          <a:cs typeface="Arial" panose="020B0604020202020204" pitchFamily="34" charset="0"/>
                        </a:rPr>
                        <a:t>Tool 1: Proponent to bring BD </a:t>
                      </a:r>
                      <a:r>
                        <a:rPr lang="en-US" sz="1400" kern="1200" noProof="0" dirty="0">
                          <a:solidFill>
                            <a:schemeClr val="dk1"/>
                          </a:solidFill>
                          <a:effectLst/>
                          <a:latin typeface="Arial" panose="020B0604020202020204" pitchFamily="34" charset="0"/>
                          <a:ea typeface="+mn-ea"/>
                          <a:cs typeface="Arial" panose="020B0604020202020204" pitchFamily="34" charset="0"/>
                        </a:rPr>
                        <a:t>rate results against the total rate over the week</a:t>
                      </a:r>
                    </a:p>
                    <a:p>
                      <a:pPr>
                        <a:lnSpc>
                          <a:spcPts val="1345"/>
                        </a:lnSpc>
                        <a:spcAft>
                          <a:spcPts val="0"/>
                        </a:spcAft>
                      </a:pPr>
                      <a:endParaRPr lang="en-US" sz="1400" kern="1200" noProof="0" dirty="0">
                        <a:solidFill>
                          <a:schemeClr val="dk1"/>
                        </a:solidFill>
                        <a:effectLst/>
                        <a:latin typeface="Arial" panose="020B0604020202020204" pitchFamily="34" charset="0"/>
                        <a:ea typeface="+mn-ea"/>
                        <a:cs typeface="Arial" panose="020B0604020202020204" pitchFamily="34" charset="0"/>
                      </a:endParaRPr>
                    </a:p>
                    <a:p>
                      <a:pPr>
                        <a:lnSpc>
                          <a:spcPts val="1345"/>
                        </a:lnSpc>
                        <a:spcAft>
                          <a:spcPts val="0"/>
                        </a:spcAft>
                      </a:pPr>
                      <a:r>
                        <a:rPr lang="en-US" sz="1400" kern="1200" noProof="0" dirty="0">
                          <a:solidFill>
                            <a:schemeClr val="dk1"/>
                          </a:solidFill>
                          <a:effectLst/>
                          <a:latin typeface="Arial" panose="020B0604020202020204" pitchFamily="34" charset="0"/>
                          <a:ea typeface="+mn-ea"/>
                          <a:cs typeface="Arial" panose="020B0604020202020204" pitchFamily="34" charset="0"/>
                        </a:rPr>
                        <a:t>All proponents: Agree together on how to report so that experts can compare apples to apples and make decision</a:t>
                      </a:r>
                    </a:p>
                  </a:txBody>
                  <a:tcPr marL="68580" marR="68580" marT="9525" marB="0"/>
                </a:tc>
                <a:extLst>
                  <a:ext uri="{0D108BD9-81ED-4DB2-BD59-A6C34878D82A}">
                    <a16:rowId xmlns:a16="http://schemas.microsoft.com/office/drawing/2014/main" val="137334887"/>
                  </a:ext>
                </a:extLst>
              </a:tr>
              <a:tr h="615822">
                <a:tc>
                  <a:txBody>
                    <a:bodyPr/>
                    <a:lstStyle/>
                    <a:p>
                      <a:pPr algn="l">
                        <a:lnSpc>
                          <a:spcPts val="1345"/>
                        </a:lnSpc>
                        <a:spcAft>
                          <a:spcPts val="0"/>
                        </a:spcAft>
                      </a:pPr>
                      <a:r>
                        <a:rPr lang="de-DE" sz="1400" b="1" kern="1200" noProof="0" dirty="0">
                          <a:solidFill>
                            <a:schemeClr val="lt1"/>
                          </a:solidFill>
                          <a:effectLst/>
                          <a:latin typeface="+mn-lt"/>
                          <a:ea typeface="+mn-ea"/>
                          <a:cs typeface="+mn-cs"/>
                        </a:rPr>
                        <a:t>CE4FE 13.27</a:t>
                      </a:r>
                      <a:endParaRPr lang="en-US" sz="1400" b="1" kern="1200" noProof="0" dirty="0">
                        <a:solidFill>
                          <a:schemeClr val="lt1"/>
                        </a:solidFill>
                        <a:effectLst/>
                        <a:latin typeface="+mn-lt"/>
                        <a:ea typeface="+mn-ea"/>
                        <a:cs typeface="+mn-cs"/>
                      </a:endParaRPr>
                    </a:p>
                  </a:txBody>
                  <a:tcPr marL="68580" marR="68580" marT="9525" marB="0">
                    <a:solidFill>
                      <a:srgbClr val="00B050"/>
                    </a:solidFill>
                  </a:tcPr>
                </a:tc>
                <a:tc>
                  <a:txBody>
                    <a:bodyPr/>
                    <a:lstStyle/>
                    <a:p>
                      <a:pPr>
                        <a:lnSpc>
                          <a:spcPts val="1345"/>
                        </a:lnSpc>
                        <a:spcAft>
                          <a:spcPts val="0"/>
                        </a:spcAft>
                      </a:pPr>
                      <a:r>
                        <a:rPr lang="en-US" sz="1400" noProof="0">
                          <a:solidFill>
                            <a:schemeClr val="tx1"/>
                          </a:solidFill>
                          <a:effectLst/>
                          <a:latin typeface="Arial" panose="020B0604020202020204" pitchFamily="34" charset="0"/>
                          <a:ea typeface="SimSun" panose="02010600030101010101" pitchFamily="2" charset="-122"/>
                          <a:cs typeface="Arial" panose="020B0604020202020204" pitchFamily="34" charset="0"/>
                        </a:rPr>
                        <a:t>New</a:t>
                      </a:r>
                      <a:endParaRPr lang="en-US" sz="1400" noProof="0" dirty="0">
                        <a:solidFill>
                          <a:schemeClr val="tx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dirty="0">
                          <a:effectLst/>
                          <a:latin typeface="Arial" panose="020B0604020202020204" pitchFamily="34" charset="0"/>
                          <a:cs typeface="Arial" panose="020B0604020202020204" pitchFamily="34" charset="0"/>
                        </a:rPr>
                        <a:t>Predictor selection </a:t>
                      </a: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LGE</a:t>
                      </a:r>
                      <a:endPar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Panasonic, Hanyang</a:t>
                      </a:r>
                      <a:endPar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Tool 1 „attribute </a:t>
                      </a: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similarity, and combine with current procedure for </a:t>
                      </a: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rate-distortion optimization“, m50765: stop</a:t>
                      </a:r>
                    </a:p>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Tool 2 „attribute similarity“, m50765: stop</a:t>
                      </a:r>
                    </a:p>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Tool 3 „modify </a:t>
                      </a: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a score equation without </a:t>
                      </a:r>
                      <a:r>
                        <a:rPr lang="en-US" sz="1400" kern="1200" noProof="0" dirty="0" err="1">
                          <a:solidFill>
                            <a:schemeClr val="dk1"/>
                          </a:solidFill>
                          <a:effectLst/>
                          <a:latin typeface="Arial" panose="020B0604020202020204" pitchFamily="34" charset="0"/>
                          <a:ea typeface="SimSun" panose="02010600030101010101" pitchFamily="2" charset="-122"/>
                          <a:cs typeface="Arial" panose="020B0604020202020204" pitchFamily="34" charset="0"/>
                        </a:rPr>
                        <a:t>idxBits</a:t>
                      </a: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 for considering bits size of </a:t>
                      </a: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predictor index“, m50765: adopt</a:t>
                      </a:r>
                      <a:endPar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mn-ea"/>
                          <a:cs typeface="Arial" panose="020B0604020202020204" pitchFamily="34" charset="0"/>
                        </a:rPr>
                        <a:t>Encoder only</a:t>
                      </a:r>
                    </a:p>
                  </a:txBody>
                  <a:tcPr marL="68580" marR="68580" marT="9525" marB="0"/>
                </a:tc>
                <a:extLst>
                  <a:ext uri="{0D108BD9-81ED-4DB2-BD59-A6C34878D82A}">
                    <a16:rowId xmlns:a16="http://schemas.microsoft.com/office/drawing/2014/main" val="4073316193"/>
                  </a:ext>
                </a:extLst>
              </a:tr>
            </a:tbl>
          </a:graphicData>
        </a:graphic>
      </p:graphicFrame>
    </p:spTree>
    <p:extLst>
      <p:ext uri="{BB962C8B-B14F-4D97-AF65-F5344CB8AC3E}">
        <p14:creationId xmlns:p14="http://schemas.microsoft.com/office/powerpoint/2010/main" val="716531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03A50-73A9-41E7-8409-FC058BDC6366}"/>
              </a:ext>
            </a:extLst>
          </p:cNvPr>
          <p:cNvSpPr>
            <a:spLocks noGrp="1"/>
          </p:cNvSpPr>
          <p:nvPr>
            <p:ph type="title"/>
          </p:nvPr>
        </p:nvSpPr>
        <p:spPr>
          <a:xfrm>
            <a:off x="838200" y="155401"/>
            <a:ext cx="10515600" cy="1102948"/>
          </a:xfrm>
        </p:spPr>
        <p:txBody>
          <a:bodyPr>
            <a:normAutofit fontScale="90000"/>
          </a:bodyPr>
          <a:lstStyle/>
          <a:p>
            <a:pPr algn="ctr"/>
            <a:r>
              <a:rPr lang="en-US" dirty="0"/>
              <a:t>Conduct the PCC Core Experiments (5/6)</a:t>
            </a:r>
            <a:br>
              <a:rPr lang="de-DE" dirty="0">
                <a:solidFill>
                  <a:srgbClr val="FF0000"/>
                </a:solidFill>
              </a:rPr>
            </a:br>
            <a:endParaRPr lang="de-DE" dirty="0">
              <a:solidFill>
                <a:srgbClr val="FF0000"/>
              </a:solidFill>
            </a:endParaRPr>
          </a:p>
        </p:txBody>
      </p:sp>
      <p:graphicFrame>
        <p:nvGraphicFramePr>
          <p:cNvPr id="4" name="Table 3">
            <a:extLst>
              <a:ext uri="{FF2B5EF4-FFF2-40B4-BE49-F238E27FC236}">
                <a16:creationId xmlns:a16="http://schemas.microsoft.com/office/drawing/2014/main" id="{451B3D39-30AE-4E03-9F61-2F4A57D8D5CC}"/>
              </a:ext>
            </a:extLst>
          </p:cNvPr>
          <p:cNvGraphicFramePr>
            <a:graphicFrameLocks noGrp="1"/>
          </p:cNvGraphicFramePr>
          <p:nvPr>
            <p:extLst>
              <p:ext uri="{D42A27DB-BD31-4B8C-83A1-F6EECF244321}">
                <p14:modId xmlns:p14="http://schemas.microsoft.com/office/powerpoint/2010/main" val="232150145"/>
              </p:ext>
            </p:extLst>
          </p:nvPr>
        </p:nvGraphicFramePr>
        <p:xfrm>
          <a:off x="276837" y="877146"/>
          <a:ext cx="11761366" cy="3247769"/>
        </p:xfrm>
        <a:graphic>
          <a:graphicData uri="http://schemas.openxmlformats.org/drawingml/2006/table">
            <a:tbl>
              <a:tblPr firstRow="1" firstCol="1" bandRow="1">
                <a:tableStyleId>{5C22544A-7EE6-4342-B048-85BDC9FD1C3A}</a:tableStyleId>
              </a:tblPr>
              <a:tblGrid>
                <a:gridCol w="771787">
                  <a:extLst>
                    <a:ext uri="{9D8B030D-6E8A-4147-A177-3AD203B41FA5}">
                      <a16:colId xmlns:a16="http://schemas.microsoft.com/office/drawing/2014/main" val="2004007711"/>
                    </a:ext>
                  </a:extLst>
                </a:gridCol>
                <a:gridCol w="1082180">
                  <a:extLst>
                    <a:ext uri="{9D8B030D-6E8A-4147-A177-3AD203B41FA5}">
                      <a16:colId xmlns:a16="http://schemas.microsoft.com/office/drawing/2014/main" val="3278652543"/>
                    </a:ext>
                  </a:extLst>
                </a:gridCol>
                <a:gridCol w="1232506">
                  <a:extLst>
                    <a:ext uri="{9D8B030D-6E8A-4147-A177-3AD203B41FA5}">
                      <a16:colId xmlns:a16="http://schemas.microsoft.com/office/drawing/2014/main" val="1402693652"/>
                    </a:ext>
                  </a:extLst>
                </a:gridCol>
                <a:gridCol w="1576552">
                  <a:extLst>
                    <a:ext uri="{9D8B030D-6E8A-4147-A177-3AD203B41FA5}">
                      <a16:colId xmlns:a16="http://schemas.microsoft.com/office/drawing/2014/main" val="4188467582"/>
                    </a:ext>
                  </a:extLst>
                </a:gridCol>
                <a:gridCol w="1828800">
                  <a:extLst>
                    <a:ext uri="{9D8B030D-6E8A-4147-A177-3AD203B41FA5}">
                      <a16:colId xmlns:a16="http://schemas.microsoft.com/office/drawing/2014/main" val="4047203090"/>
                    </a:ext>
                  </a:extLst>
                </a:gridCol>
                <a:gridCol w="2743200">
                  <a:extLst>
                    <a:ext uri="{9D8B030D-6E8A-4147-A177-3AD203B41FA5}">
                      <a16:colId xmlns:a16="http://schemas.microsoft.com/office/drawing/2014/main" val="1308642327"/>
                    </a:ext>
                  </a:extLst>
                </a:gridCol>
                <a:gridCol w="2526341">
                  <a:extLst>
                    <a:ext uri="{9D8B030D-6E8A-4147-A177-3AD203B41FA5}">
                      <a16:colId xmlns:a16="http://schemas.microsoft.com/office/drawing/2014/main" val="2231196183"/>
                    </a:ext>
                  </a:extLst>
                </a:gridCol>
              </a:tblGrid>
              <a:tr h="449681">
                <a:tc>
                  <a:txBody>
                    <a:bodyPr/>
                    <a:lstStyle/>
                    <a:p>
                      <a:pPr>
                        <a:lnSpc>
                          <a:spcPts val="1345"/>
                        </a:lnSpc>
                        <a:spcAft>
                          <a:spcPts val="0"/>
                        </a:spcAft>
                      </a:pPr>
                      <a:endParaRPr lang="en-US" sz="1200" dirty="0">
                        <a:effectLst/>
                        <a:latin typeface="Times New Roman" panose="02020603050405020304" pitchFamily="18" charset="0"/>
                        <a:ea typeface="SimSun" panose="02010600030101010101" pitchFamily="2" charset="-122"/>
                      </a:endParaRPr>
                    </a:p>
                  </a:txBody>
                  <a:tcPr marL="68580" marR="68580" marT="9525" marB="0"/>
                </a:tc>
                <a:tc>
                  <a:txBody>
                    <a:bodyPr/>
                    <a:lstStyle/>
                    <a:p>
                      <a:pPr marL="0" marR="0" lvl="0" indent="0" algn="l" defTabSz="914400" rtl="0" eaLnBrk="1" fontAlgn="auto" latinLnBrk="0" hangingPunct="1">
                        <a:lnSpc>
                          <a:spcPts val="1345"/>
                        </a:lnSpc>
                        <a:spcBef>
                          <a:spcPts val="0"/>
                        </a:spcBef>
                        <a:spcAft>
                          <a:spcPts val="0"/>
                        </a:spcAft>
                        <a:buClrTx/>
                        <a:buSzTx/>
                        <a:buFontTx/>
                        <a:buNone/>
                        <a:tabLst/>
                        <a:defRPr/>
                      </a:pPr>
                      <a:r>
                        <a:rPr lang="en-US" sz="1400" b="1" kern="1200" dirty="0">
                          <a:solidFill>
                            <a:schemeClr val="lt1"/>
                          </a:solidFill>
                          <a:effectLst/>
                          <a:latin typeface="+mn-lt"/>
                          <a:ea typeface="+mn-ea"/>
                          <a:cs typeface="+mn-cs"/>
                        </a:rPr>
                        <a:t>Status MPEG#128</a:t>
                      </a:r>
                    </a:p>
                    <a:p>
                      <a:pPr>
                        <a:lnSpc>
                          <a:spcPts val="1345"/>
                        </a:lnSpc>
                        <a:spcAft>
                          <a:spcPts val="0"/>
                        </a:spcAft>
                      </a:pPr>
                      <a:endParaRPr lang="en-US" sz="1600" dirty="0">
                        <a:effectLst/>
                        <a:latin typeface="Times New Roman" panose="02020603050405020304" pitchFamily="18" charset="0"/>
                        <a:ea typeface="SimSun" panose="02010600030101010101" pitchFamily="2" charset="-122"/>
                      </a:endParaRPr>
                    </a:p>
                  </a:txBody>
                  <a:tcPr marL="68580" marR="68580" marT="9525" marB="0"/>
                </a:tc>
                <a:tc>
                  <a:txBody>
                    <a:bodyPr/>
                    <a:lstStyle/>
                    <a:p>
                      <a:pPr marL="0" marR="0" lvl="0" indent="0" algn="l" defTabSz="914400" rtl="0" eaLnBrk="1" fontAlgn="auto" latinLnBrk="0" hangingPunct="1">
                        <a:lnSpc>
                          <a:spcPts val="1345"/>
                        </a:lnSpc>
                        <a:spcBef>
                          <a:spcPts val="0"/>
                        </a:spcBef>
                        <a:spcAft>
                          <a:spcPts val="0"/>
                        </a:spcAft>
                        <a:buClrTx/>
                        <a:buSzTx/>
                        <a:buFontTx/>
                        <a:buNone/>
                        <a:tabLst/>
                        <a:defRPr/>
                      </a:pPr>
                      <a:r>
                        <a:rPr lang="en-US" sz="1400" b="1" kern="1200">
                          <a:solidFill>
                            <a:schemeClr val="lt1"/>
                          </a:solidFill>
                          <a:effectLst/>
                          <a:latin typeface="+mn-lt"/>
                          <a:ea typeface="+mn-ea"/>
                          <a:cs typeface="+mn-cs"/>
                        </a:rPr>
                        <a:t>Description</a:t>
                      </a:r>
                      <a:endParaRPr lang="en-US" sz="1400" b="1" kern="1200" dirty="0">
                        <a:solidFill>
                          <a:schemeClr val="lt1"/>
                        </a:solidFill>
                        <a:effectLst/>
                        <a:latin typeface="+mn-lt"/>
                        <a:ea typeface="+mn-ea"/>
                        <a:cs typeface="+mn-cs"/>
                      </a:endParaRPr>
                    </a:p>
                  </a:txBody>
                  <a:tcPr marL="68580" marR="68580" marT="9525" marB="0"/>
                </a:tc>
                <a:tc>
                  <a:txBody>
                    <a:bodyPr/>
                    <a:lstStyle/>
                    <a:p>
                      <a:pPr marL="0" marR="0" lvl="0" indent="0" algn="l" defTabSz="914400" rtl="0" eaLnBrk="1" fontAlgn="auto" latinLnBrk="0" hangingPunct="1">
                        <a:lnSpc>
                          <a:spcPts val="1345"/>
                        </a:lnSpc>
                        <a:spcBef>
                          <a:spcPts val="0"/>
                        </a:spcBef>
                        <a:spcAft>
                          <a:spcPts val="0"/>
                        </a:spcAft>
                        <a:buClrTx/>
                        <a:buSzTx/>
                        <a:buFontTx/>
                        <a:buNone/>
                        <a:tabLst/>
                        <a:defRPr/>
                      </a:pPr>
                      <a:r>
                        <a:rPr lang="en-US" sz="1400" b="1" kern="1200">
                          <a:solidFill>
                            <a:schemeClr val="lt1"/>
                          </a:solidFill>
                          <a:effectLst/>
                          <a:latin typeface="+mn-lt"/>
                          <a:ea typeface="+mn-ea"/>
                          <a:cs typeface="+mn-cs"/>
                        </a:rPr>
                        <a:t>Proponents</a:t>
                      </a:r>
                      <a:endParaRPr lang="en-US" sz="1400" b="1" kern="1200" dirty="0">
                        <a:solidFill>
                          <a:schemeClr val="lt1"/>
                        </a:solidFill>
                        <a:effectLst/>
                        <a:latin typeface="+mn-lt"/>
                        <a:ea typeface="+mn-ea"/>
                        <a:cs typeface="+mn-cs"/>
                      </a:endParaRPr>
                    </a:p>
                  </a:txBody>
                  <a:tcPr marL="68580" marR="68580" marT="9525" marB="0"/>
                </a:tc>
                <a:tc>
                  <a:txBody>
                    <a:bodyPr/>
                    <a:lstStyle/>
                    <a:p>
                      <a:pPr marL="0" marR="0" lvl="0" indent="0" algn="l" defTabSz="914400" rtl="0" eaLnBrk="1" fontAlgn="auto" latinLnBrk="0" hangingPunct="1">
                        <a:lnSpc>
                          <a:spcPts val="1345"/>
                        </a:lnSpc>
                        <a:spcBef>
                          <a:spcPts val="0"/>
                        </a:spcBef>
                        <a:spcAft>
                          <a:spcPts val="0"/>
                        </a:spcAft>
                        <a:buClrTx/>
                        <a:buSzTx/>
                        <a:buFontTx/>
                        <a:buNone/>
                        <a:tabLst/>
                        <a:defRPr/>
                      </a:pPr>
                      <a:r>
                        <a:rPr lang="en-US" sz="1400" b="1" kern="1200">
                          <a:solidFill>
                            <a:schemeClr val="lt1"/>
                          </a:solidFill>
                          <a:effectLst/>
                          <a:latin typeface="+mn-lt"/>
                          <a:ea typeface="+mn-ea"/>
                          <a:cs typeface="+mn-cs"/>
                        </a:rPr>
                        <a:t>Cross checkers</a:t>
                      </a:r>
                    </a:p>
                    <a:p>
                      <a:pPr>
                        <a:lnSpc>
                          <a:spcPts val="1345"/>
                        </a:lnSpc>
                        <a:spcAft>
                          <a:spcPts val="0"/>
                        </a:spcAft>
                      </a:pPr>
                      <a:endParaRPr lang="en-US" sz="1600" dirty="0">
                        <a:effectLst/>
                        <a:latin typeface="Times New Roman" panose="02020603050405020304" pitchFamily="18" charset="0"/>
                        <a:ea typeface="SimSun" panose="02010600030101010101" pitchFamily="2" charset="-122"/>
                      </a:endParaRPr>
                    </a:p>
                  </a:txBody>
                  <a:tcPr marL="68580" marR="68580" marT="9525" marB="0"/>
                </a:tc>
                <a:tc>
                  <a:txBody>
                    <a:bodyPr/>
                    <a:lstStyle/>
                    <a:p>
                      <a:pPr marL="0" marR="0" lvl="0" indent="0" algn="l" defTabSz="914400" rtl="0" eaLnBrk="1" fontAlgn="auto" latinLnBrk="0" hangingPunct="1">
                        <a:lnSpc>
                          <a:spcPts val="1345"/>
                        </a:lnSpc>
                        <a:spcBef>
                          <a:spcPts val="0"/>
                        </a:spcBef>
                        <a:spcAft>
                          <a:spcPts val="0"/>
                        </a:spcAft>
                        <a:buClrTx/>
                        <a:buSzTx/>
                        <a:buFontTx/>
                        <a:buNone/>
                        <a:tabLst/>
                        <a:defRPr/>
                      </a:pPr>
                      <a:r>
                        <a:rPr lang="en-US" sz="1400" b="1" kern="1200">
                          <a:solidFill>
                            <a:schemeClr val="lt1"/>
                          </a:solidFill>
                          <a:effectLst/>
                          <a:latin typeface="+mn-lt"/>
                          <a:ea typeface="+mn-ea"/>
                          <a:cs typeface="+mn-cs"/>
                        </a:rPr>
                        <a:t>Recommendation PCC AhG</a:t>
                      </a:r>
                    </a:p>
                    <a:p>
                      <a:pPr>
                        <a:lnSpc>
                          <a:spcPts val="1345"/>
                        </a:lnSpc>
                        <a:spcAft>
                          <a:spcPts val="0"/>
                        </a:spcAft>
                      </a:pPr>
                      <a:endParaRPr lang="en-US" sz="1400" b="1" kern="1200" dirty="0">
                        <a:solidFill>
                          <a:schemeClr val="lt1"/>
                        </a:solidFill>
                        <a:effectLst/>
                        <a:latin typeface="+mn-lt"/>
                        <a:ea typeface="+mn-ea"/>
                        <a:cs typeface="+mn-cs"/>
                      </a:endParaRPr>
                    </a:p>
                  </a:txBody>
                  <a:tcPr marL="68580" marR="68580" marT="9525" marB="0"/>
                </a:tc>
                <a:tc>
                  <a:txBody>
                    <a:bodyPr/>
                    <a:lstStyle/>
                    <a:p>
                      <a:pPr marL="0" marR="0" lvl="0" indent="0" algn="l" defTabSz="914400" rtl="0" eaLnBrk="1" fontAlgn="auto" latinLnBrk="0" hangingPunct="1">
                        <a:lnSpc>
                          <a:spcPts val="1345"/>
                        </a:lnSpc>
                        <a:spcBef>
                          <a:spcPts val="0"/>
                        </a:spcBef>
                        <a:spcAft>
                          <a:spcPts val="0"/>
                        </a:spcAft>
                        <a:buClrTx/>
                        <a:buSzTx/>
                        <a:buFontTx/>
                        <a:buNone/>
                        <a:tabLst/>
                        <a:defRPr/>
                      </a:pPr>
                      <a:r>
                        <a:rPr lang="en-US" sz="1400" b="1" kern="1200">
                          <a:solidFill>
                            <a:schemeClr val="lt1"/>
                          </a:solidFill>
                          <a:effectLst/>
                          <a:latin typeface="+mn-lt"/>
                          <a:ea typeface="+mn-ea"/>
                          <a:cs typeface="+mn-cs"/>
                        </a:rPr>
                        <a:t>Comment/Restrictions</a:t>
                      </a:r>
                    </a:p>
                    <a:p>
                      <a:pPr>
                        <a:lnSpc>
                          <a:spcPts val="1345"/>
                        </a:lnSpc>
                        <a:spcAft>
                          <a:spcPts val="0"/>
                        </a:spcAft>
                      </a:pPr>
                      <a:endParaRPr lang="en-US" sz="1400" b="1" kern="1200" dirty="0">
                        <a:solidFill>
                          <a:schemeClr val="lt1"/>
                        </a:solidFill>
                        <a:effectLst/>
                        <a:latin typeface="+mn-lt"/>
                        <a:ea typeface="+mn-ea"/>
                        <a:cs typeface="+mn-cs"/>
                      </a:endParaRPr>
                    </a:p>
                  </a:txBody>
                  <a:tcPr marL="68580" marR="68580" marT="9525" marB="0"/>
                </a:tc>
                <a:extLst>
                  <a:ext uri="{0D108BD9-81ED-4DB2-BD59-A6C34878D82A}">
                    <a16:rowId xmlns:a16="http://schemas.microsoft.com/office/drawing/2014/main" val="599778679"/>
                  </a:ext>
                </a:extLst>
              </a:tr>
              <a:tr h="615822">
                <a:tc>
                  <a:txBody>
                    <a:bodyPr/>
                    <a:lstStyle/>
                    <a:p>
                      <a:pPr algn="l">
                        <a:lnSpc>
                          <a:spcPts val="1345"/>
                        </a:lnSpc>
                        <a:spcAft>
                          <a:spcPts val="0"/>
                        </a:spcAft>
                      </a:pPr>
                      <a:r>
                        <a:rPr lang="de-DE" sz="1400" b="1" kern="1200" noProof="0" dirty="0">
                          <a:solidFill>
                            <a:schemeClr val="lt1"/>
                          </a:solidFill>
                          <a:effectLst/>
                          <a:latin typeface="+mn-lt"/>
                          <a:ea typeface="+mn-ea"/>
                          <a:cs typeface="+mn-cs"/>
                        </a:rPr>
                        <a:t>CE4FE 13.28</a:t>
                      </a:r>
                      <a:endParaRPr lang="en-US" sz="1400" b="1" kern="1200" noProof="0" dirty="0">
                        <a:solidFill>
                          <a:schemeClr val="lt1"/>
                        </a:solidFill>
                        <a:effectLst/>
                        <a:latin typeface="+mn-lt"/>
                        <a:ea typeface="+mn-ea"/>
                        <a:cs typeface="+mn-cs"/>
                      </a:endParaRPr>
                    </a:p>
                  </a:txBody>
                  <a:tcPr marL="68580" marR="68580" marT="9525" marB="0">
                    <a:solidFill>
                      <a:schemeClr val="accent1"/>
                    </a:solidFill>
                  </a:tcPr>
                </a:tc>
                <a:tc>
                  <a:txBody>
                    <a:bodyPr/>
                    <a:lstStyle/>
                    <a:p>
                      <a:pPr>
                        <a:lnSpc>
                          <a:spcPts val="1345"/>
                        </a:lnSpc>
                        <a:spcAft>
                          <a:spcPts val="0"/>
                        </a:spcAft>
                      </a:pPr>
                      <a:r>
                        <a:rPr lang="en-US" sz="1400" noProof="0" dirty="0">
                          <a:solidFill>
                            <a:schemeClr val="tx1"/>
                          </a:solidFill>
                          <a:effectLst/>
                          <a:latin typeface="Arial" panose="020B0604020202020204" pitchFamily="34" charset="0"/>
                          <a:ea typeface="SimSun" panose="02010600030101010101" pitchFamily="2" charset="-122"/>
                          <a:cs typeface="Arial" panose="020B0604020202020204" pitchFamily="34" charset="0"/>
                        </a:rPr>
                        <a:t>New</a:t>
                      </a:r>
                    </a:p>
                  </a:txBody>
                  <a:tcPr marL="68580" marR="68580" marT="9525" marB="0"/>
                </a:tc>
                <a:tc>
                  <a:txBody>
                    <a:bodyPr/>
                    <a:lstStyle/>
                    <a:p>
                      <a:pPr>
                        <a:lnSpc>
                          <a:spcPts val="1345"/>
                        </a:lnSpc>
                        <a:spcAft>
                          <a:spcPts val="0"/>
                        </a:spcAft>
                      </a:pPr>
                      <a:r>
                        <a:rPr lang="en-US" sz="1400" kern="1200" noProof="0">
                          <a:effectLst/>
                          <a:latin typeface="Arial" panose="020B0604020202020204" pitchFamily="34" charset="0"/>
                          <a:cs typeface="Arial" panose="020B0604020202020204" pitchFamily="34" charset="0"/>
                        </a:rPr>
                        <a:t>Early termination for RAHT prediction</a:t>
                      </a: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Panasonic</a:t>
                      </a: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Apple, Sony</a:t>
                      </a: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mn-ea"/>
                          <a:cs typeface="Arial" panose="020B0604020202020204" pitchFamily="34" charset="0"/>
                        </a:rPr>
                        <a:t>Tool 1“Early termination for transform domain prediction of RAHT“, m51374: </a:t>
                      </a:r>
                    </a:p>
                  </a:txBody>
                  <a:tcPr marL="68580" marR="68580" marT="9525" marB="0"/>
                </a:tc>
                <a:tc>
                  <a:txBody>
                    <a:bodyPr/>
                    <a:lstStyle/>
                    <a:p>
                      <a:pPr>
                        <a:lnSpc>
                          <a:spcPts val="1345"/>
                        </a:lnSpc>
                        <a:spcAft>
                          <a:spcPts val="0"/>
                        </a:spcAft>
                      </a:pPr>
                      <a:endParaRPr lang="en-US" sz="1400" kern="1200" noProof="0">
                        <a:solidFill>
                          <a:schemeClr val="dk1"/>
                        </a:solidFill>
                        <a:effectLst/>
                        <a:latin typeface="Arial" panose="020B0604020202020204" pitchFamily="34" charset="0"/>
                        <a:ea typeface="+mn-ea"/>
                        <a:cs typeface="Arial" panose="020B0604020202020204" pitchFamily="34" charset="0"/>
                      </a:endParaRPr>
                    </a:p>
                  </a:txBody>
                  <a:tcPr marL="68580" marR="68580" marT="9525" marB="0"/>
                </a:tc>
                <a:extLst>
                  <a:ext uri="{0D108BD9-81ED-4DB2-BD59-A6C34878D82A}">
                    <a16:rowId xmlns:a16="http://schemas.microsoft.com/office/drawing/2014/main" val="341701621"/>
                  </a:ext>
                </a:extLst>
              </a:tr>
              <a:tr h="615822">
                <a:tc>
                  <a:txBody>
                    <a:bodyPr/>
                    <a:lstStyle/>
                    <a:p>
                      <a:pPr algn="l">
                        <a:lnSpc>
                          <a:spcPts val="1345"/>
                        </a:lnSpc>
                        <a:spcAft>
                          <a:spcPts val="0"/>
                        </a:spcAft>
                      </a:pPr>
                      <a:r>
                        <a:rPr lang="de-DE" sz="1400" b="1" kern="1200" noProof="0" dirty="0">
                          <a:solidFill>
                            <a:schemeClr val="lt1"/>
                          </a:solidFill>
                          <a:effectLst/>
                          <a:latin typeface="+mn-lt"/>
                          <a:ea typeface="+mn-ea"/>
                          <a:cs typeface="+mn-cs"/>
                        </a:rPr>
                        <a:t>EE4FE 13.14</a:t>
                      </a:r>
                      <a:endParaRPr lang="en-US" sz="1400" b="1" kern="1200" noProof="0" dirty="0">
                        <a:solidFill>
                          <a:schemeClr val="lt1"/>
                        </a:solidFill>
                        <a:effectLst/>
                        <a:latin typeface="+mn-lt"/>
                        <a:ea typeface="+mn-ea"/>
                        <a:cs typeface="+mn-cs"/>
                      </a:endParaRPr>
                    </a:p>
                  </a:txBody>
                  <a:tcPr marL="68580" marR="68580" marT="9525" marB="0">
                    <a:solidFill>
                      <a:schemeClr val="accent1"/>
                    </a:solidFill>
                  </a:tcPr>
                </a:tc>
                <a:tc>
                  <a:txBody>
                    <a:bodyPr/>
                    <a:lstStyle/>
                    <a:p>
                      <a:pPr>
                        <a:lnSpc>
                          <a:spcPts val="1345"/>
                        </a:lnSpc>
                        <a:spcAft>
                          <a:spcPts val="0"/>
                        </a:spcAft>
                      </a:pPr>
                      <a:r>
                        <a:rPr lang="en-US" sz="1400" noProof="0">
                          <a:solidFill>
                            <a:schemeClr val="tx1"/>
                          </a:solidFill>
                          <a:effectLst/>
                          <a:latin typeface="Arial" panose="020B0604020202020204" pitchFamily="34" charset="0"/>
                          <a:ea typeface="SimSun" panose="02010600030101010101" pitchFamily="2" charset="-122"/>
                          <a:cs typeface="Arial" panose="020B0604020202020204" pitchFamily="34" charset="0"/>
                        </a:rPr>
                        <a:t>New</a:t>
                      </a:r>
                    </a:p>
                  </a:txBody>
                  <a:tcPr marL="68580" marR="68580" marT="9525" marB="0"/>
                </a:tc>
                <a:tc>
                  <a:txBody>
                    <a:bodyPr/>
                    <a:lstStyle/>
                    <a:p>
                      <a:pPr>
                        <a:lnSpc>
                          <a:spcPts val="1345"/>
                        </a:lnSpc>
                        <a:spcAft>
                          <a:spcPts val="0"/>
                        </a:spcAft>
                      </a:pPr>
                      <a:r>
                        <a:rPr lang="en-US" sz="1400" kern="1200" noProof="0">
                          <a:effectLst/>
                          <a:latin typeface="Arial" panose="020B0604020202020204" pitchFamily="34" charset="0"/>
                          <a:cs typeface="Arial" panose="020B0604020202020204" pitchFamily="34" charset="0"/>
                        </a:rPr>
                        <a:t>Geometry on sub-nodes weighting for intra-prediction</a:t>
                      </a: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Xidian Uni</a:t>
                      </a: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Tencent</a:t>
                      </a: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Tool 1 „On geometry intra prediction”, m50759:</a:t>
                      </a:r>
                    </a:p>
                  </a:txBody>
                  <a:tcPr marL="68580" marR="68580" marT="9525" marB="0"/>
                </a:tc>
                <a:tc>
                  <a:txBody>
                    <a:bodyPr/>
                    <a:lstStyle/>
                    <a:p>
                      <a:pPr>
                        <a:lnSpc>
                          <a:spcPts val="1345"/>
                        </a:lnSpc>
                        <a:spcAft>
                          <a:spcPts val="0"/>
                        </a:spcAft>
                      </a:pPr>
                      <a:endParaRPr lang="en-US" sz="1400" kern="1200" noProof="0" dirty="0">
                        <a:solidFill>
                          <a:schemeClr val="dk1"/>
                        </a:solidFill>
                        <a:effectLst/>
                        <a:latin typeface="Arial" panose="020B0604020202020204" pitchFamily="34" charset="0"/>
                        <a:ea typeface="+mn-ea"/>
                        <a:cs typeface="Arial" panose="020B0604020202020204" pitchFamily="34" charset="0"/>
                      </a:endParaRPr>
                    </a:p>
                  </a:txBody>
                  <a:tcPr marL="68580" marR="68580" marT="9525" marB="0"/>
                </a:tc>
                <a:extLst>
                  <a:ext uri="{0D108BD9-81ED-4DB2-BD59-A6C34878D82A}">
                    <a16:rowId xmlns:a16="http://schemas.microsoft.com/office/drawing/2014/main" val="1630926932"/>
                  </a:ext>
                </a:extLst>
              </a:tr>
              <a:tr h="615822">
                <a:tc>
                  <a:txBody>
                    <a:bodyPr/>
                    <a:lstStyle/>
                    <a:p>
                      <a:pPr algn="l">
                        <a:lnSpc>
                          <a:spcPts val="1345"/>
                        </a:lnSpc>
                        <a:spcAft>
                          <a:spcPts val="0"/>
                        </a:spcAft>
                      </a:pPr>
                      <a:r>
                        <a:rPr lang="de-DE" sz="1400" b="1" kern="1200" noProof="0" dirty="0">
                          <a:solidFill>
                            <a:schemeClr val="lt1"/>
                          </a:solidFill>
                          <a:effectLst/>
                          <a:latin typeface="+mn-lt"/>
                          <a:ea typeface="+mn-ea"/>
                          <a:cs typeface="+mn-cs"/>
                        </a:rPr>
                        <a:t>CE 13.29</a:t>
                      </a:r>
                      <a:endParaRPr lang="en-US" sz="1400" b="1" kern="1200" noProof="0" dirty="0">
                        <a:solidFill>
                          <a:schemeClr val="lt1"/>
                        </a:solidFill>
                        <a:effectLst/>
                        <a:latin typeface="+mn-lt"/>
                        <a:ea typeface="+mn-ea"/>
                        <a:cs typeface="+mn-cs"/>
                      </a:endParaRPr>
                    </a:p>
                  </a:txBody>
                  <a:tcPr marL="68580" marR="68580" marT="9525" marB="0">
                    <a:solidFill>
                      <a:schemeClr val="accent1"/>
                    </a:solidFill>
                  </a:tcPr>
                </a:tc>
                <a:tc>
                  <a:txBody>
                    <a:bodyPr/>
                    <a:lstStyle/>
                    <a:p>
                      <a:pPr>
                        <a:lnSpc>
                          <a:spcPts val="1345"/>
                        </a:lnSpc>
                        <a:spcAft>
                          <a:spcPts val="0"/>
                        </a:spcAft>
                      </a:pPr>
                      <a:r>
                        <a:rPr lang="en-US" sz="1400" noProof="0">
                          <a:solidFill>
                            <a:schemeClr val="tx1"/>
                          </a:solidFill>
                          <a:effectLst/>
                          <a:latin typeface="Arial" panose="020B0604020202020204" pitchFamily="34" charset="0"/>
                          <a:ea typeface="SimSun" panose="02010600030101010101" pitchFamily="2" charset="-122"/>
                          <a:cs typeface="Arial" panose="020B0604020202020204" pitchFamily="34" charset="0"/>
                        </a:rPr>
                        <a:t>New</a:t>
                      </a:r>
                    </a:p>
                  </a:txBody>
                  <a:tcPr marL="68580" marR="68580" marT="9525" marB="0"/>
                </a:tc>
                <a:tc>
                  <a:txBody>
                    <a:bodyPr/>
                    <a:lstStyle/>
                    <a:p>
                      <a:pPr>
                        <a:lnSpc>
                          <a:spcPts val="1345"/>
                        </a:lnSpc>
                        <a:spcAft>
                          <a:spcPts val="0"/>
                        </a:spcAft>
                      </a:pPr>
                      <a:r>
                        <a:rPr lang="en-US" sz="1400" kern="1200" noProof="0">
                          <a:effectLst/>
                          <a:latin typeface="Arial" panose="020B0604020202020204" pitchFamily="34" charset="0"/>
                          <a:cs typeface="Arial" panose="020B0604020202020204" pitchFamily="34" charset="0"/>
                        </a:rPr>
                        <a:t>Geometry Quantization QP control</a:t>
                      </a: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Tencent</a:t>
                      </a: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Apple, Sony</a:t>
                      </a:r>
                    </a:p>
                  </a:txBody>
                  <a:tcPr marL="68580" marR="68580" marT="9525" marB="0"/>
                </a:tc>
                <a:tc>
                  <a:txBody>
                    <a:bodyPr/>
                    <a:lstStyle/>
                    <a:p>
                      <a:pPr>
                        <a:lnSpc>
                          <a:spcPts val="1345"/>
                        </a:lnSpc>
                        <a:spcAft>
                          <a:spcPts val="0"/>
                        </a:spcAft>
                      </a:pPr>
                      <a:r>
                        <a:rPr lang="en-US" sz="1400" kern="1200" noProof="0" dirty="0">
                          <a:solidFill>
                            <a:schemeClr val="dk1"/>
                          </a:solidFill>
                          <a:effectLst/>
                          <a:latin typeface="Arial" panose="020B0604020202020204" pitchFamily="34" charset="0"/>
                          <a:ea typeface="SimSun" panose="02010600030101010101" pitchFamily="2" charset="-122"/>
                          <a:cs typeface="Arial" panose="020B0604020202020204" pitchFamily="34" charset="0"/>
                        </a:rPr>
                        <a:t>Tool description ?</a:t>
                      </a:r>
                    </a:p>
                  </a:txBody>
                  <a:tcPr marL="68580" marR="68580" marT="9525" marB="0"/>
                </a:tc>
                <a:tc>
                  <a:txBody>
                    <a:bodyPr/>
                    <a:lstStyle/>
                    <a:p>
                      <a:pPr>
                        <a:lnSpc>
                          <a:spcPts val="1345"/>
                        </a:lnSpc>
                        <a:spcAft>
                          <a:spcPts val="0"/>
                        </a:spcAft>
                      </a:pPr>
                      <a:endParaRPr lang="en-US" sz="1400" kern="1200" noProof="0">
                        <a:solidFill>
                          <a:schemeClr val="dk1"/>
                        </a:solidFill>
                        <a:effectLst/>
                        <a:latin typeface="Arial" panose="020B0604020202020204" pitchFamily="34" charset="0"/>
                        <a:ea typeface="+mn-ea"/>
                        <a:cs typeface="Arial" panose="020B0604020202020204" pitchFamily="34" charset="0"/>
                      </a:endParaRPr>
                    </a:p>
                  </a:txBody>
                  <a:tcPr marL="68580" marR="68580" marT="9525" marB="0"/>
                </a:tc>
                <a:extLst>
                  <a:ext uri="{0D108BD9-81ED-4DB2-BD59-A6C34878D82A}">
                    <a16:rowId xmlns:a16="http://schemas.microsoft.com/office/drawing/2014/main" val="137334887"/>
                  </a:ext>
                </a:extLst>
              </a:tr>
              <a:tr h="615822">
                <a:tc>
                  <a:txBody>
                    <a:bodyPr/>
                    <a:lstStyle/>
                    <a:p>
                      <a:pPr algn="l">
                        <a:lnSpc>
                          <a:spcPts val="1345"/>
                        </a:lnSpc>
                        <a:spcAft>
                          <a:spcPts val="0"/>
                        </a:spcAft>
                      </a:pPr>
                      <a:r>
                        <a:rPr lang="de-DE" sz="1400" b="1" kern="1200" noProof="0" dirty="0">
                          <a:solidFill>
                            <a:schemeClr val="lt1"/>
                          </a:solidFill>
                          <a:effectLst/>
                          <a:latin typeface="+mn-lt"/>
                          <a:ea typeface="+mn-ea"/>
                          <a:cs typeface="+mn-cs"/>
                        </a:rPr>
                        <a:t>CE4FE 13.30</a:t>
                      </a:r>
                      <a:endParaRPr lang="en-US" sz="1400" b="1" kern="1200" noProof="0" dirty="0">
                        <a:solidFill>
                          <a:schemeClr val="lt1"/>
                        </a:solidFill>
                        <a:effectLst/>
                        <a:latin typeface="+mn-lt"/>
                        <a:ea typeface="+mn-ea"/>
                        <a:cs typeface="+mn-cs"/>
                      </a:endParaRPr>
                    </a:p>
                  </a:txBody>
                  <a:tcPr marL="68580" marR="68580" marT="9525" marB="0">
                    <a:solidFill>
                      <a:schemeClr val="accent1"/>
                    </a:solidFill>
                  </a:tcPr>
                </a:tc>
                <a:tc>
                  <a:txBody>
                    <a:bodyPr/>
                    <a:lstStyle/>
                    <a:p>
                      <a:pPr>
                        <a:lnSpc>
                          <a:spcPts val="1345"/>
                        </a:lnSpc>
                        <a:spcAft>
                          <a:spcPts val="0"/>
                        </a:spcAft>
                      </a:pPr>
                      <a:r>
                        <a:rPr lang="en-US" sz="1400" noProof="0">
                          <a:solidFill>
                            <a:schemeClr val="tx1"/>
                          </a:solidFill>
                          <a:effectLst/>
                          <a:latin typeface="Arial" panose="020B0604020202020204" pitchFamily="34" charset="0"/>
                          <a:ea typeface="SimSun" panose="02010600030101010101" pitchFamily="2" charset="-122"/>
                          <a:cs typeface="Arial" panose="020B0604020202020204" pitchFamily="34" charset="0"/>
                        </a:rPr>
                        <a:t>New</a:t>
                      </a:r>
                    </a:p>
                  </a:txBody>
                  <a:tcPr marL="68580" marR="68580" marT="9525" marB="0"/>
                </a:tc>
                <a:tc>
                  <a:txBody>
                    <a:bodyPr/>
                    <a:lstStyle/>
                    <a:p>
                      <a:pPr>
                        <a:lnSpc>
                          <a:spcPts val="1345"/>
                        </a:lnSpc>
                        <a:spcAft>
                          <a:spcPts val="0"/>
                        </a:spcAft>
                      </a:pPr>
                      <a:r>
                        <a:rPr lang="en-US" sz="1400" kern="1200" noProof="0">
                          <a:effectLst/>
                          <a:latin typeface="Arial" panose="020B0604020202020204" pitchFamily="34" charset="0"/>
                          <a:cs typeface="Arial" panose="020B0604020202020204" pitchFamily="34" charset="0"/>
                        </a:rPr>
                        <a:t>On codec optimisation</a:t>
                      </a: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Apple</a:t>
                      </a: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Sony</a:t>
                      </a:r>
                    </a:p>
                  </a:txBody>
                  <a:tcPr marL="68580" marR="68580" marT="9525" marB="0"/>
                </a:tc>
                <a:tc>
                  <a:txBody>
                    <a:bodyPr/>
                    <a:lstStyle/>
                    <a:p>
                      <a:pPr>
                        <a:lnSpc>
                          <a:spcPts val="1345"/>
                        </a:lnSpc>
                        <a:spcAft>
                          <a:spcPts val="0"/>
                        </a:spcAft>
                      </a:pPr>
                      <a:r>
                        <a:rPr lang="en-US" sz="1400" kern="1200" noProof="0">
                          <a:solidFill>
                            <a:schemeClr val="dk1"/>
                          </a:solidFill>
                          <a:effectLst/>
                          <a:latin typeface="Arial" panose="020B0604020202020204" pitchFamily="34" charset="0"/>
                          <a:ea typeface="SimSun" panose="02010600030101010101" pitchFamily="2" charset="-122"/>
                          <a:cs typeface="Arial" panose="020B0604020202020204" pitchFamily="34" charset="0"/>
                        </a:rPr>
                        <a:t>Tool 1 „Use of L1 instead of L2 distance for neighbour search “, m51011: </a:t>
                      </a:r>
                    </a:p>
                  </a:txBody>
                  <a:tcPr marL="68580" marR="68580" marT="9525" marB="0"/>
                </a:tc>
                <a:tc>
                  <a:txBody>
                    <a:bodyPr/>
                    <a:lstStyle/>
                    <a:p>
                      <a:pPr>
                        <a:lnSpc>
                          <a:spcPts val="1345"/>
                        </a:lnSpc>
                        <a:spcAft>
                          <a:spcPts val="0"/>
                        </a:spcAft>
                      </a:pPr>
                      <a:endParaRPr lang="en-US" sz="1400" kern="1200" noProof="0" dirty="0">
                        <a:solidFill>
                          <a:schemeClr val="dk1"/>
                        </a:solidFill>
                        <a:effectLst/>
                        <a:latin typeface="Arial" panose="020B0604020202020204" pitchFamily="34" charset="0"/>
                        <a:ea typeface="+mn-ea"/>
                        <a:cs typeface="Arial" panose="020B0604020202020204" pitchFamily="34" charset="0"/>
                      </a:endParaRPr>
                    </a:p>
                  </a:txBody>
                  <a:tcPr marL="68580" marR="68580" marT="9525" marB="0"/>
                </a:tc>
                <a:extLst>
                  <a:ext uri="{0D108BD9-81ED-4DB2-BD59-A6C34878D82A}">
                    <a16:rowId xmlns:a16="http://schemas.microsoft.com/office/drawing/2014/main" val="4073316193"/>
                  </a:ext>
                </a:extLst>
              </a:tr>
            </a:tbl>
          </a:graphicData>
        </a:graphic>
      </p:graphicFrame>
    </p:spTree>
    <p:extLst>
      <p:ext uri="{BB962C8B-B14F-4D97-AF65-F5344CB8AC3E}">
        <p14:creationId xmlns:p14="http://schemas.microsoft.com/office/powerpoint/2010/main" val="2375956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6367</TotalTime>
  <Words>1709</Words>
  <Application>Microsoft Office PowerPoint</Application>
  <PresentationFormat>Widescreen</PresentationFormat>
  <Paragraphs>265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AhG on Point Cloud Coding</vt:lpstr>
      <vt:lpstr>Mandates of the AhG</vt:lpstr>
      <vt:lpstr>PowerPoint Presentation</vt:lpstr>
      <vt:lpstr>PowerPoint Presentation</vt:lpstr>
      <vt:lpstr>Conduct the PCC Core Experiments (1/6) </vt:lpstr>
      <vt:lpstr>Conduct the PCC Core Experiments (2/6) </vt:lpstr>
      <vt:lpstr>Conduct the PCC Core Experiments (3/6) </vt:lpstr>
      <vt:lpstr>Conduct the PCC Core Experiments (4/6) </vt:lpstr>
      <vt:lpstr>Conduct the PCC Core Experiments (5/6) </vt:lpstr>
      <vt:lpstr>Conduct the PCC Core Experiments (6/6)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MPEG-PCC AhG Dashboard</dc:title>
  <dc:creator>Ralf Schaefer</dc:creator>
  <cp:lastModifiedBy>Ralf Schaefer</cp:lastModifiedBy>
  <cp:revision>40</cp:revision>
  <dcterms:created xsi:type="dcterms:W3CDTF">2017-12-01T13:03:45Z</dcterms:created>
  <dcterms:modified xsi:type="dcterms:W3CDTF">2020-01-13T08:49:14Z</dcterms:modified>
</cp:coreProperties>
</file>