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1257" r:id="rId3"/>
    <p:sldId id="257" r:id="rId4"/>
    <p:sldId id="328" r:id="rId5"/>
    <p:sldId id="1263" r:id="rId6"/>
    <p:sldId id="1266" r:id="rId7"/>
    <p:sldId id="325" r:id="rId8"/>
    <p:sldId id="1264" r:id="rId9"/>
    <p:sldId id="1262" r:id="rId10"/>
    <p:sldId id="1250" r:id="rId11"/>
    <p:sldId id="326" r:id="rId12"/>
    <p:sldId id="1216" r:id="rId13"/>
    <p:sldId id="1267"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lach Joan" initials="LJ" lastIdx="1" clrIdx="0"/>
  <p:cmAuthor id="2" name="Schaefer Ralf" initials="SR" lastIdx="1" clrIdx="1"/>
  <p:cmAuthor id="3" name="Microsoft Office User" initials="Office" lastIdx="1" clrIdx="2"/>
  <p:cmAuthor id="4" name="Microsoft Office User" initials="Office [2]"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2957A2-E2BE-4D6F-98CF-4A94AE279A83}" v="186" dt="2020-01-13T08:24:48.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9" autoAdjust="0"/>
    <p:restoredTop sz="94660"/>
  </p:normalViewPr>
  <p:slideViewPr>
    <p:cSldViewPr snapToGrid="0">
      <p:cViewPr varScale="1">
        <p:scale>
          <a:sx n="114" d="100"/>
          <a:sy n="114" d="100"/>
        </p:scale>
        <p:origin x="24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lf Schaefer" userId="33e27100-fb9b-4eec-9f46-f2f114ad947e" providerId="ADAL" clId="{652957A2-E2BE-4D6F-98CF-4A94AE279A83}"/>
    <pc:docChg chg="undo custSel addSld delSld modSld sldOrd">
      <pc:chgData name="Ralf Schaefer" userId="33e27100-fb9b-4eec-9f46-f2f114ad947e" providerId="ADAL" clId="{652957A2-E2BE-4D6F-98CF-4A94AE279A83}" dt="2020-01-13T08:49:13.253" v="5889" actId="20577"/>
      <pc:docMkLst>
        <pc:docMk/>
      </pc:docMkLst>
      <pc:sldChg chg="modSp">
        <pc:chgData name="Ralf Schaefer" userId="33e27100-fb9b-4eec-9f46-f2f114ad947e" providerId="ADAL" clId="{652957A2-E2BE-4D6F-98CF-4A94AE279A83}" dt="2020-01-13T07:58:42.351" v="5812" actId="6549"/>
        <pc:sldMkLst>
          <pc:docMk/>
          <pc:sldMk cId="796529351" sldId="256"/>
        </pc:sldMkLst>
        <pc:spChg chg="mod">
          <ac:chgData name="Ralf Schaefer" userId="33e27100-fb9b-4eec-9f46-f2f114ad947e" providerId="ADAL" clId="{652957A2-E2BE-4D6F-98CF-4A94AE279A83}" dt="2020-01-13T07:58:42.351" v="5812" actId="6549"/>
          <ac:spMkLst>
            <pc:docMk/>
            <pc:sldMk cId="796529351" sldId="256"/>
            <ac:spMk id="3" creationId="{2D847FB4-4271-4FE6-8748-222AF993187B}"/>
          </ac:spMkLst>
        </pc:spChg>
      </pc:sldChg>
      <pc:sldChg chg="modSp">
        <pc:chgData name="Ralf Schaefer" userId="33e27100-fb9b-4eec-9f46-f2f114ad947e" providerId="ADAL" clId="{652957A2-E2BE-4D6F-98CF-4A94AE279A83}" dt="2020-01-13T08:00:23.866" v="5827" actId="20577"/>
        <pc:sldMkLst>
          <pc:docMk/>
          <pc:sldMk cId="2309420859" sldId="257"/>
        </pc:sldMkLst>
        <pc:spChg chg="mod">
          <ac:chgData name="Ralf Schaefer" userId="33e27100-fb9b-4eec-9f46-f2f114ad947e" providerId="ADAL" clId="{652957A2-E2BE-4D6F-98CF-4A94AE279A83}" dt="2020-01-13T08:00:23.866" v="5827" actId="20577"/>
          <ac:spMkLst>
            <pc:docMk/>
            <pc:sldMk cId="2309420859" sldId="257"/>
            <ac:spMk id="8" creationId="{53A8A863-BC33-469F-9F96-7A6D3C440F43}"/>
          </ac:spMkLst>
        </pc:spChg>
      </pc:sldChg>
      <pc:sldChg chg="modSp">
        <pc:chgData name="Ralf Schaefer" userId="33e27100-fb9b-4eec-9f46-f2f114ad947e" providerId="ADAL" clId="{652957A2-E2BE-4D6F-98CF-4A94AE279A83}" dt="2020-01-13T08:18:54.486" v="5879" actId="14100"/>
        <pc:sldMkLst>
          <pc:docMk/>
          <pc:sldMk cId="1770456577" sldId="280"/>
        </pc:sldMkLst>
        <pc:spChg chg="mod">
          <ac:chgData name="Ralf Schaefer" userId="33e27100-fb9b-4eec-9f46-f2f114ad947e" providerId="ADAL" clId="{652957A2-E2BE-4D6F-98CF-4A94AE279A83}" dt="2020-01-13T08:18:54.486" v="5879" actId="14100"/>
          <ac:spMkLst>
            <pc:docMk/>
            <pc:sldMk cId="1770456577" sldId="280"/>
            <ac:spMk id="6" creationId="{2CD59141-D264-48FE-B8BB-3D293674EE86}"/>
          </ac:spMkLst>
        </pc:spChg>
      </pc:sldChg>
      <pc:sldChg chg="modSp">
        <pc:chgData name="Ralf Schaefer" userId="33e27100-fb9b-4eec-9f46-f2f114ad947e" providerId="ADAL" clId="{652957A2-E2BE-4D6F-98CF-4A94AE279A83}" dt="2020-01-13T08:23:03.253" v="5880" actId="20577"/>
        <pc:sldMkLst>
          <pc:docMk/>
          <pc:sldMk cId="2180887867" sldId="325"/>
        </pc:sldMkLst>
        <pc:spChg chg="mod">
          <ac:chgData name="Ralf Schaefer" userId="33e27100-fb9b-4eec-9f46-f2f114ad947e" providerId="ADAL" clId="{652957A2-E2BE-4D6F-98CF-4A94AE279A83}" dt="2020-01-12T18:09:31.351" v="5151" actId="20577"/>
          <ac:spMkLst>
            <pc:docMk/>
            <pc:sldMk cId="2180887867" sldId="325"/>
            <ac:spMk id="2" creationId="{FD403A50-73A9-41E7-8409-FC058BDC6366}"/>
          </ac:spMkLst>
        </pc:spChg>
        <pc:graphicFrameChg chg="mod modGraphic">
          <ac:chgData name="Ralf Schaefer" userId="33e27100-fb9b-4eec-9f46-f2f114ad947e" providerId="ADAL" clId="{652957A2-E2BE-4D6F-98CF-4A94AE279A83}" dt="2020-01-13T08:23:03.253" v="5880" actId="20577"/>
          <ac:graphicFrameMkLst>
            <pc:docMk/>
            <pc:sldMk cId="2180887867" sldId="325"/>
            <ac:graphicFrameMk id="4" creationId="{451B3D39-30AE-4E03-9F61-2F4A57D8D5CC}"/>
          </ac:graphicFrameMkLst>
        </pc:graphicFrameChg>
      </pc:sldChg>
      <pc:sldChg chg="delSp modSp">
        <pc:chgData name="Ralf Schaefer" userId="33e27100-fb9b-4eec-9f46-f2f114ad947e" providerId="ADAL" clId="{652957A2-E2BE-4D6F-98CF-4A94AE279A83}" dt="2020-01-13T08:24:48.587" v="5884"/>
        <pc:sldMkLst>
          <pc:docMk/>
          <pc:sldMk cId="596262028" sldId="326"/>
        </pc:sldMkLst>
        <pc:spChg chg="mod">
          <ac:chgData name="Ralf Schaefer" userId="33e27100-fb9b-4eec-9f46-f2f114ad947e" providerId="ADAL" clId="{652957A2-E2BE-4D6F-98CF-4A94AE279A83}" dt="2020-01-13T08:24:48.587" v="5884"/>
          <ac:spMkLst>
            <pc:docMk/>
            <pc:sldMk cId="596262028" sldId="326"/>
            <ac:spMk id="3" creationId="{37D73094-DE82-4C8D-A760-1BE0B449E039}"/>
          </ac:spMkLst>
        </pc:spChg>
        <pc:picChg chg="del">
          <ac:chgData name="Ralf Schaefer" userId="33e27100-fb9b-4eec-9f46-f2f114ad947e" providerId="ADAL" clId="{652957A2-E2BE-4D6F-98CF-4A94AE279A83}" dt="2020-01-07T10:15:15.003" v="539" actId="478"/>
          <ac:picMkLst>
            <pc:docMk/>
            <pc:sldMk cId="596262028" sldId="326"/>
            <ac:picMk id="2" creationId="{B3E8F643-135C-424D-BE23-9778D9D4A16E}"/>
          </ac:picMkLst>
        </pc:picChg>
        <pc:picChg chg="del">
          <ac:chgData name="Ralf Schaefer" userId="33e27100-fb9b-4eec-9f46-f2f114ad947e" providerId="ADAL" clId="{652957A2-E2BE-4D6F-98CF-4A94AE279A83}" dt="2020-01-07T10:15:16.177" v="540" actId="478"/>
          <ac:picMkLst>
            <pc:docMk/>
            <pc:sldMk cId="596262028" sldId="326"/>
            <ac:picMk id="4" creationId="{727C5268-3C0B-4C66-9D40-BC8A7C5BCF8A}"/>
          </ac:picMkLst>
        </pc:picChg>
      </pc:sldChg>
      <pc:sldChg chg="modSp">
        <pc:chgData name="Ralf Schaefer" userId="33e27100-fb9b-4eec-9f46-f2f114ad947e" providerId="ADAL" clId="{652957A2-E2BE-4D6F-98CF-4A94AE279A83}" dt="2020-01-12T21:58:25.803" v="5396" actId="108"/>
        <pc:sldMkLst>
          <pc:docMk/>
          <pc:sldMk cId="3065608603" sldId="328"/>
        </pc:sldMkLst>
        <pc:spChg chg="mod">
          <ac:chgData name="Ralf Schaefer" userId="33e27100-fb9b-4eec-9f46-f2f114ad947e" providerId="ADAL" clId="{652957A2-E2BE-4D6F-98CF-4A94AE279A83}" dt="2020-01-12T21:58:25.803" v="5396" actId="108"/>
          <ac:spMkLst>
            <pc:docMk/>
            <pc:sldMk cId="3065608603" sldId="328"/>
            <ac:spMk id="3" creationId="{DDBECFA2-4737-4E8B-BAFE-240AF346531B}"/>
          </ac:spMkLst>
        </pc:spChg>
      </pc:sldChg>
      <pc:sldChg chg="modSp">
        <pc:chgData name="Ralf Schaefer" userId="33e27100-fb9b-4eec-9f46-f2f114ad947e" providerId="ADAL" clId="{652957A2-E2BE-4D6F-98CF-4A94AE279A83}" dt="2020-01-13T08:14:18.108" v="5837" actId="6549"/>
        <pc:sldMkLst>
          <pc:docMk/>
          <pc:sldMk cId="1793153059" sldId="1216"/>
        </pc:sldMkLst>
        <pc:spChg chg="mod">
          <ac:chgData name="Ralf Schaefer" userId="33e27100-fb9b-4eec-9f46-f2f114ad947e" providerId="ADAL" clId="{652957A2-E2BE-4D6F-98CF-4A94AE279A83}" dt="2020-01-13T08:14:18.108" v="5837" actId="6549"/>
          <ac:spMkLst>
            <pc:docMk/>
            <pc:sldMk cId="1793153059" sldId="1216"/>
            <ac:spMk id="3" creationId="{37D73094-DE82-4C8D-A760-1BE0B449E039}"/>
          </ac:spMkLst>
        </pc:spChg>
      </pc:sldChg>
      <pc:sldChg chg="modSp ord">
        <pc:chgData name="Ralf Schaefer" userId="33e27100-fb9b-4eec-9f46-f2f114ad947e" providerId="ADAL" clId="{652957A2-E2BE-4D6F-98CF-4A94AE279A83}" dt="2020-01-13T08:23:14.422" v="5881" actId="20577"/>
        <pc:sldMkLst>
          <pc:docMk/>
          <pc:sldMk cId="2565559405" sldId="1250"/>
        </pc:sldMkLst>
        <pc:spChg chg="mod">
          <ac:chgData name="Ralf Schaefer" userId="33e27100-fb9b-4eec-9f46-f2f114ad947e" providerId="ADAL" clId="{652957A2-E2BE-4D6F-98CF-4A94AE279A83}" dt="2020-01-12T18:09:15.206" v="5145" actId="20577"/>
          <ac:spMkLst>
            <pc:docMk/>
            <pc:sldMk cId="2565559405" sldId="1250"/>
            <ac:spMk id="2" creationId="{FD403A50-73A9-41E7-8409-FC058BDC6366}"/>
          </ac:spMkLst>
        </pc:spChg>
        <pc:graphicFrameChg chg="mod modGraphic">
          <ac:chgData name="Ralf Schaefer" userId="33e27100-fb9b-4eec-9f46-f2f114ad947e" providerId="ADAL" clId="{652957A2-E2BE-4D6F-98CF-4A94AE279A83}" dt="2020-01-13T08:23:14.422" v="5881" actId="20577"/>
          <ac:graphicFrameMkLst>
            <pc:docMk/>
            <pc:sldMk cId="2565559405" sldId="1250"/>
            <ac:graphicFrameMk id="4" creationId="{451B3D39-30AE-4E03-9F61-2F4A57D8D5CC}"/>
          </ac:graphicFrameMkLst>
        </pc:graphicFrameChg>
      </pc:sldChg>
      <pc:sldChg chg="modSp del">
        <pc:chgData name="Ralf Schaefer" userId="33e27100-fb9b-4eec-9f46-f2f114ad947e" providerId="ADAL" clId="{652957A2-E2BE-4D6F-98CF-4A94AE279A83}" dt="2020-01-07T10:48:49.174" v="639" actId="47"/>
        <pc:sldMkLst>
          <pc:docMk/>
          <pc:sldMk cId="1507910417" sldId="1251"/>
        </pc:sldMkLst>
        <pc:graphicFrameChg chg="modGraphic">
          <ac:chgData name="Ralf Schaefer" userId="33e27100-fb9b-4eec-9f46-f2f114ad947e" providerId="ADAL" clId="{652957A2-E2BE-4D6F-98CF-4A94AE279A83}" dt="2020-01-07T10:45:47.724" v="629" actId="6549"/>
          <ac:graphicFrameMkLst>
            <pc:docMk/>
            <pc:sldMk cId="1507910417" sldId="1251"/>
            <ac:graphicFrameMk id="4" creationId="{451B3D39-30AE-4E03-9F61-2F4A57D8D5CC}"/>
          </ac:graphicFrameMkLst>
        </pc:graphicFrameChg>
      </pc:sldChg>
      <pc:sldChg chg="modSp del">
        <pc:chgData name="Ralf Schaefer" userId="33e27100-fb9b-4eec-9f46-f2f114ad947e" providerId="ADAL" clId="{652957A2-E2BE-4D6F-98CF-4A94AE279A83}" dt="2020-01-11T16:58:53.542" v="2433" actId="47"/>
        <pc:sldMkLst>
          <pc:docMk/>
          <pc:sldMk cId="1892827423" sldId="1252"/>
        </pc:sldMkLst>
        <pc:spChg chg="mod">
          <ac:chgData name="Ralf Schaefer" userId="33e27100-fb9b-4eec-9f46-f2f114ad947e" providerId="ADAL" clId="{652957A2-E2BE-4D6F-98CF-4A94AE279A83}" dt="2020-01-07T15:31:54.267" v="2404" actId="20577"/>
          <ac:spMkLst>
            <pc:docMk/>
            <pc:sldMk cId="1892827423" sldId="1252"/>
            <ac:spMk id="2" creationId="{FD403A50-73A9-41E7-8409-FC058BDC6366}"/>
          </ac:spMkLst>
        </pc:spChg>
        <pc:graphicFrameChg chg="mod modGraphic">
          <ac:chgData name="Ralf Schaefer" userId="33e27100-fb9b-4eec-9f46-f2f114ad947e" providerId="ADAL" clId="{652957A2-E2BE-4D6F-98CF-4A94AE279A83}" dt="2020-01-07T13:54:01.099" v="1798"/>
          <ac:graphicFrameMkLst>
            <pc:docMk/>
            <pc:sldMk cId="1892827423" sldId="1252"/>
            <ac:graphicFrameMk id="4" creationId="{451B3D39-30AE-4E03-9F61-2F4A57D8D5CC}"/>
          </ac:graphicFrameMkLst>
        </pc:graphicFrameChg>
      </pc:sldChg>
      <pc:sldChg chg="modSp">
        <pc:chgData name="Ralf Schaefer" userId="33e27100-fb9b-4eec-9f46-f2f114ad947e" providerId="ADAL" clId="{652957A2-E2BE-4D6F-98CF-4A94AE279A83}" dt="2020-01-13T08:49:13.253" v="5889" actId="20577"/>
        <pc:sldMkLst>
          <pc:docMk/>
          <pc:sldMk cId="166878556" sldId="1257"/>
        </pc:sldMkLst>
        <pc:spChg chg="mod">
          <ac:chgData name="Ralf Schaefer" userId="33e27100-fb9b-4eec-9f46-f2f114ad947e" providerId="ADAL" clId="{652957A2-E2BE-4D6F-98CF-4A94AE279A83}" dt="2020-01-13T08:49:13.253" v="5889" actId="20577"/>
          <ac:spMkLst>
            <pc:docMk/>
            <pc:sldMk cId="166878556" sldId="1257"/>
            <ac:spMk id="3" creationId="{EC63FE81-2B54-4405-9CE9-9F056CDA60E9}"/>
          </ac:spMkLst>
        </pc:spChg>
      </pc:sldChg>
      <pc:sldChg chg="modSp del">
        <pc:chgData name="Ralf Schaefer" userId="33e27100-fb9b-4eec-9f46-f2f114ad947e" providerId="ADAL" clId="{652957A2-E2BE-4D6F-98CF-4A94AE279A83}" dt="2020-01-12T18:22:24.369" v="5313" actId="47"/>
        <pc:sldMkLst>
          <pc:docMk/>
          <pc:sldMk cId="3023861291" sldId="1258"/>
        </pc:sldMkLst>
        <pc:spChg chg="mod">
          <ac:chgData name="Ralf Schaefer" userId="33e27100-fb9b-4eec-9f46-f2f114ad947e" providerId="ADAL" clId="{652957A2-E2BE-4D6F-98CF-4A94AE279A83}" dt="2020-01-12T18:22:00.506" v="5309" actId="20577"/>
          <ac:spMkLst>
            <pc:docMk/>
            <pc:sldMk cId="3023861291" sldId="1258"/>
            <ac:spMk id="3" creationId="{37D73094-DE82-4C8D-A760-1BE0B449E039}"/>
          </ac:spMkLst>
        </pc:spChg>
      </pc:sldChg>
      <pc:sldChg chg="modSp del">
        <pc:chgData name="Ralf Schaefer" userId="33e27100-fb9b-4eec-9f46-f2f114ad947e" providerId="ADAL" clId="{652957A2-E2BE-4D6F-98CF-4A94AE279A83}" dt="2020-01-07T13:11:44.982" v="1450" actId="47"/>
        <pc:sldMkLst>
          <pc:docMk/>
          <pc:sldMk cId="509965265" sldId="1259"/>
        </pc:sldMkLst>
        <pc:graphicFrameChg chg="modGraphic">
          <ac:chgData name="Ralf Schaefer" userId="33e27100-fb9b-4eec-9f46-f2f114ad947e" providerId="ADAL" clId="{652957A2-E2BE-4D6F-98CF-4A94AE279A83}" dt="2020-01-07T13:11:09.903" v="1447" actId="20577"/>
          <ac:graphicFrameMkLst>
            <pc:docMk/>
            <pc:sldMk cId="509965265" sldId="1259"/>
            <ac:graphicFrameMk id="4" creationId="{451B3D39-30AE-4E03-9F61-2F4A57D8D5CC}"/>
          </ac:graphicFrameMkLst>
        </pc:graphicFrameChg>
      </pc:sldChg>
      <pc:sldChg chg="modSp del">
        <pc:chgData name="Ralf Schaefer" userId="33e27100-fb9b-4eec-9f46-f2f114ad947e" providerId="ADAL" clId="{652957A2-E2BE-4D6F-98CF-4A94AE279A83}" dt="2020-01-11T16:59:43.419" v="2435" actId="47"/>
        <pc:sldMkLst>
          <pc:docMk/>
          <pc:sldMk cId="1871972767" sldId="1260"/>
        </pc:sldMkLst>
        <pc:graphicFrameChg chg="mod modGraphic">
          <ac:chgData name="Ralf Schaefer" userId="33e27100-fb9b-4eec-9f46-f2f114ad947e" providerId="ADAL" clId="{652957A2-E2BE-4D6F-98CF-4A94AE279A83}" dt="2020-01-07T15:17:39.344" v="2179" actId="2165"/>
          <ac:graphicFrameMkLst>
            <pc:docMk/>
            <pc:sldMk cId="1871972767" sldId="1260"/>
            <ac:graphicFrameMk id="4" creationId="{451B3D39-30AE-4E03-9F61-2F4A57D8D5CC}"/>
          </ac:graphicFrameMkLst>
        </pc:graphicFrameChg>
      </pc:sldChg>
      <pc:sldChg chg="modSp add del">
        <pc:chgData name="Ralf Schaefer" userId="33e27100-fb9b-4eec-9f46-f2f114ad947e" providerId="ADAL" clId="{652957A2-E2BE-4D6F-98CF-4A94AE279A83}" dt="2020-01-11T16:58:57.135" v="2434" actId="47"/>
        <pc:sldMkLst>
          <pc:docMk/>
          <pc:sldMk cId="1939947296" sldId="1261"/>
        </pc:sldMkLst>
        <pc:spChg chg="mod">
          <ac:chgData name="Ralf Schaefer" userId="33e27100-fb9b-4eec-9f46-f2f114ad947e" providerId="ADAL" clId="{652957A2-E2BE-4D6F-98CF-4A94AE279A83}" dt="2020-01-07T15:32:01.662" v="2408" actId="20577"/>
          <ac:spMkLst>
            <pc:docMk/>
            <pc:sldMk cId="1939947296" sldId="1261"/>
            <ac:spMk id="2" creationId="{FD403A50-73A9-41E7-8409-FC058BDC6366}"/>
          </ac:spMkLst>
        </pc:spChg>
        <pc:graphicFrameChg chg="mod modGraphic">
          <ac:chgData name="Ralf Schaefer" userId="33e27100-fb9b-4eec-9f46-f2f114ad947e" providerId="ADAL" clId="{652957A2-E2BE-4D6F-98CF-4A94AE279A83}" dt="2020-01-07T15:17:21.363" v="2178" actId="20577"/>
          <ac:graphicFrameMkLst>
            <pc:docMk/>
            <pc:sldMk cId="1939947296" sldId="1261"/>
            <ac:graphicFrameMk id="4" creationId="{451B3D39-30AE-4E03-9F61-2F4A57D8D5CC}"/>
          </ac:graphicFrameMkLst>
        </pc:graphicFrameChg>
      </pc:sldChg>
      <pc:sldChg chg="modSp add">
        <pc:chgData name="Ralf Schaefer" userId="33e27100-fb9b-4eec-9f46-f2f114ad947e" providerId="ADAL" clId="{652957A2-E2BE-4D6F-98CF-4A94AE279A83}" dt="2020-01-12T18:18:55.582" v="5226" actId="207"/>
        <pc:sldMkLst>
          <pc:docMk/>
          <pc:sldMk cId="237595604" sldId="1262"/>
        </pc:sldMkLst>
        <pc:spChg chg="mod">
          <ac:chgData name="Ralf Schaefer" userId="33e27100-fb9b-4eec-9f46-f2f114ad947e" providerId="ADAL" clId="{652957A2-E2BE-4D6F-98CF-4A94AE279A83}" dt="2020-01-12T18:09:40.153" v="5155" actId="20577"/>
          <ac:spMkLst>
            <pc:docMk/>
            <pc:sldMk cId="237595604" sldId="1262"/>
            <ac:spMk id="2" creationId="{FD403A50-73A9-41E7-8409-FC058BDC6366}"/>
          </ac:spMkLst>
        </pc:spChg>
        <pc:graphicFrameChg chg="mod modGraphic">
          <ac:chgData name="Ralf Schaefer" userId="33e27100-fb9b-4eec-9f46-f2f114ad947e" providerId="ADAL" clId="{652957A2-E2BE-4D6F-98CF-4A94AE279A83}" dt="2020-01-12T18:18:55.582" v="5226" actId="207"/>
          <ac:graphicFrameMkLst>
            <pc:docMk/>
            <pc:sldMk cId="237595604" sldId="1262"/>
            <ac:graphicFrameMk id="4" creationId="{451B3D39-30AE-4E03-9F61-2F4A57D8D5CC}"/>
          </ac:graphicFrameMkLst>
        </pc:graphicFrameChg>
      </pc:sldChg>
      <pc:sldChg chg="modSp add">
        <pc:chgData name="Ralf Schaefer" userId="33e27100-fb9b-4eec-9f46-f2f114ad947e" providerId="ADAL" clId="{652957A2-E2BE-4D6F-98CF-4A94AE279A83}" dt="2020-01-13T08:23:35.084" v="5883" actId="20577"/>
        <pc:sldMkLst>
          <pc:docMk/>
          <pc:sldMk cId="3244732567" sldId="1263"/>
        </pc:sldMkLst>
        <pc:spChg chg="mod">
          <ac:chgData name="Ralf Schaefer" userId="33e27100-fb9b-4eec-9f46-f2f114ad947e" providerId="ADAL" clId="{652957A2-E2BE-4D6F-98CF-4A94AE279A83}" dt="2020-01-12T18:09:23.591" v="5147" actId="20577"/>
          <ac:spMkLst>
            <pc:docMk/>
            <pc:sldMk cId="3244732567" sldId="1263"/>
            <ac:spMk id="2" creationId="{FD403A50-73A9-41E7-8409-FC058BDC6366}"/>
          </ac:spMkLst>
        </pc:spChg>
        <pc:graphicFrameChg chg="mod modGraphic">
          <ac:chgData name="Ralf Schaefer" userId="33e27100-fb9b-4eec-9f46-f2f114ad947e" providerId="ADAL" clId="{652957A2-E2BE-4D6F-98CF-4A94AE279A83}" dt="2020-01-13T08:23:35.084" v="5883" actId="20577"/>
          <ac:graphicFrameMkLst>
            <pc:docMk/>
            <pc:sldMk cId="3244732567" sldId="1263"/>
            <ac:graphicFrameMk id="4" creationId="{451B3D39-30AE-4E03-9F61-2F4A57D8D5CC}"/>
          </ac:graphicFrameMkLst>
        </pc:graphicFrameChg>
      </pc:sldChg>
      <pc:sldChg chg="modSp add">
        <pc:chgData name="Ralf Schaefer" userId="33e27100-fb9b-4eec-9f46-f2f114ad947e" providerId="ADAL" clId="{652957A2-E2BE-4D6F-98CF-4A94AE279A83}" dt="2020-01-12T18:09:35.443" v="5153" actId="20577"/>
        <pc:sldMkLst>
          <pc:docMk/>
          <pc:sldMk cId="716531071" sldId="1264"/>
        </pc:sldMkLst>
        <pc:spChg chg="mod">
          <ac:chgData name="Ralf Schaefer" userId="33e27100-fb9b-4eec-9f46-f2f114ad947e" providerId="ADAL" clId="{652957A2-E2BE-4D6F-98CF-4A94AE279A83}" dt="2020-01-12T18:09:35.443" v="5153" actId="20577"/>
          <ac:spMkLst>
            <pc:docMk/>
            <pc:sldMk cId="716531071" sldId="1264"/>
            <ac:spMk id="2" creationId="{FD403A50-73A9-41E7-8409-FC058BDC6366}"/>
          </ac:spMkLst>
        </pc:spChg>
        <pc:graphicFrameChg chg="mod modGraphic">
          <ac:chgData name="Ralf Schaefer" userId="33e27100-fb9b-4eec-9f46-f2f114ad947e" providerId="ADAL" clId="{652957A2-E2BE-4D6F-98CF-4A94AE279A83}" dt="2020-01-12T18:08:39.440" v="5133" actId="790"/>
          <ac:graphicFrameMkLst>
            <pc:docMk/>
            <pc:sldMk cId="716531071" sldId="1264"/>
            <ac:graphicFrameMk id="4" creationId="{451B3D39-30AE-4E03-9F61-2F4A57D8D5CC}"/>
          </ac:graphicFrameMkLst>
        </pc:graphicFrameChg>
      </pc:sldChg>
      <pc:sldChg chg="add del">
        <pc:chgData name="Ralf Schaefer" userId="33e27100-fb9b-4eec-9f46-f2f114ad947e" providerId="ADAL" clId="{652957A2-E2BE-4D6F-98CF-4A94AE279A83}" dt="2020-01-12T11:41:53.291" v="3550" actId="47"/>
        <pc:sldMkLst>
          <pc:docMk/>
          <pc:sldMk cId="547813292" sldId="1265"/>
        </pc:sldMkLst>
      </pc:sldChg>
      <pc:sldChg chg="modSp add">
        <pc:chgData name="Ralf Schaefer" userId="33e27100-fb9b-4eec-9f46-f2f114ad947e" providerId="ADAL" clId="{652957A2-E2BE-4D6F-98CF-4A94AE279A83}" dt="2020-01-13T08:23:24.071" v="5882" actId="20577"/>
        <pc:sldMkLst>
          <pc:docMk/>
          <pc:sldMk cId="3051622051" sldId="1266"/>
        </pc:sldMkLst>
        <pc:spChg chg="mod">
          <ac:chgData name="Ralf Schaefer" userId="33e27100-fb9b-4eec-9f46-f2f114ad947e" providerId="ADAL" clId="{652957A2-E2BE-4D6F-98CF-4A94AE279A83}" dt="2020-01-12T18:09:27.528" v="5149" actId="20577"/>
          <ac:spMkLst>
            <pc:docMk/>
            <pc:sldMk cId="3051622051" sldId="1266"/>
            <ac:spMk id="2" creationId="{FD403A50-73A9-41E7-8409-FC058BDC6366}"/>
          </ac:spMkLst>
        </pc:spChg>
        <pc:graphicFrameChg chg="modGraphic">
          <ac:chgData name="Ralf Schaefer" userId="33e27100-fb9b-4eec-9f46-f2f114ad947e" providerId="ADAL" clId="{652957A2-E2BE-4D6F-98CF-4A94AE279A83}" dt="2020-01-13T08:23:24.071" v="5882" actId="20577"/>
          <ac:graphicFrameMkLst>
            <pc:docMk/>
            <pc:sldMk cId="3051622051" sldId="1266"/>
            <ac:graphicFrameMk id="4" creationId="{451B3D39-30AE-4E03-9F61-2F4A57D8D5CC}"/>
          </ac:graphicFrameMkLst>
        </pc:graphicFrameChg>
      </pc:sldChg>
      <pc:sldChg chg="modSp add">
        <pc:chgData name="Ralf Schaefer" userId="33e27100-fb9b-4eec-9f46-f2f114ad947e" providerId="ADAL" clId="{652957A2-E2BE-4D6F-98CF-4A94AE279A83}" dt="2020-01-13T08:16:40.918" v="5841"/>
        <pc:sldMkLst>
          <pc:docMk/>
          <pc:sldMk cId="3439217955" sldId="1267"/>
        </pc:sldMkLst>
        <pc:spChg chg="mod">
          <ac:chgData name="Ralf Schaefer" userId="33e27100-fb9b-4eec-9f46-f2f114ad947e" providerId="ADAL" clId="{652957A2-E2BE-4D6F-98CF-4A94AE279A83}" dt="2020-01-13T08:16:40.918" v="5841"/>
          <ac:spMkLst>
            <pc:docMk/>
            <pc:sldMk cId="3439217955" sldId="1267"/>
            <ac:spMk id="3" creationId="{37D73094-DE82-4C8D-A760-1BE0B449E039}"/>
          </ac:spMkLst>
        </pc:spChg>
      </pc:sldChg>
      <pc:sldChg chg="add del">
        <pc:chgData name="Ralf Schaefer" userId="33e27100-fb9b-4eec-9f46-f2f114ad947e" providerId="ADAL" clId="{652957A2-E2BE-4D6F-98CF-4A94AE279A83}" dt="2020-01-12T18:26:14.106" v="5317"/>
        <pc:sldMkLst>
          <pc:docMk/>
          <pc:sldMk cId="1782800476" sldId="1268"/>
        </pc:sldMkLst>
      </pc:sldChg>
    </pc:docChg>
  </pc:docChgLst>
  <pc:docChgLst>
    <pc:chgData name="Schaefer Ralf" userId="0894a135-041a-4143-a223-e72443378da1" providerId="ADAL" clId="{677430AB-E977-4CF8-A2CA-9EB51EA3C158}"/>
  </pc:docChgLst>
  <pc:docChgLst>
    <pc:chgData name="Schaefer Ralf" userId="0894a135-041a-4143-a223-e72443378da1" providerId="ADAL" clId="{DB374874-8B72-4A9D-9247-03D950FE6582}"/>
  </pc:docChgLst>
  <pc:docChgLst>
    <pc:chgData name="Schaefer Ralf" userId="0894a135-041a-4143-a223-e72443378da1" providerId="ADAL" clId="{6FCA23EC-6689-4B94-800B-6AF7468736BD}"/>
  </pc:docChgLst>
  <pc:docChgLst>
    <pc:chgData name="Schaefer Ralf" userId="0894a135-041a-4143-a223-e72443378da1" providerId="ADAL" clId="{73E00080-27F8-4BA7-9C32-16E9CE563C51}"/>
  </pc:docChgLst>
  <pc:docChgLst>
    <pc:chgData name="Ralf Schaefer" userId="33e27100-fb9b-4eec-9f46-f2f114ad947e" providerId="ADAL" clId="{66AFDE59-0D4B-48EC-993E-081E0D39C37C}"/>
    <pc:docChg chg="undo custSel modSld">
      <pc:chgData name="Ralf Schaefer" userId="33e27100-fb9b-4eec-9f46-f2f114ad947e" providerId="ADAL" clId="{66AFDE59-0D4B-48EC-993E-081E0D39C37C}" dt="2019-07-11T10:24:52.736" v="110" actId="20577"/>
      <pc:docMkLst>
        <pc:docMk/>
      </pc:docMkLst>
      <pc:sldChg chg="modSp">
        <pc:chgData name="Ralf Schaefer" userId="33e27100-fb9b-4eec-9f46-f2f114ad947e" providerId="ADAL" clId="{66AFDE59-0D4B-48EC-993E-081E0D39C37C}" dt="2019-07-11T10:19:22.115" v="32" actId="13926"/>
        <pc:sldMkLst>
          <pc:docMk/>
          <pc:sldMk cId="3930948788" sldId="323"/>
        </pc:sldMkLst>
        <pc:graphicFrameChg chg="modGraphic">
          <ac:chgData name="Ralf Schaefer" userId="33e27100-fb9b-4eec-9f46-f2f114ad947e" providerId="ADAL" clId="{66AFDE59-0D4B-48EC-993E-081E0D39C37C}" dt="2019-07-11T10:19:22.115" v="32" actId="13926"/>
          <ac:graphicFrameMkLst>
            <pc:docMk/>
            <pc:sldMk cId="3930948788" sldId="323"/>
            <ac:graphicFrameMk id="4" creationId="{451B3D39-30AE-4E03-9F61-2F4A57D8D5CC}"/>
          </ac:graphicFrameMkLst>
        </pc:graphicFrameChg>
      </pc:sldChg>
      <pc:sldChg chg="modSp">
        <pc:chgData name="Ralf Schaefer" userId="33e27100-fb9b-4eec-9f46-f2f114ad947e" providerId="ADAL" clId="{66AFDE59-0D4B-48EC-993E-081E0D39C37C}" dt="2019-07-11T10:24:52.736" v="110" actId="20577"/>
        <pc:sldMkLst>
          <pc:docMk/>
          <pc:sldMk cId="811393516" sldId="324"/>
        </pc:sldMkLst>
        <pc:graphicFrameChg chg="mod modGraphic">
          <ac:chgData name="Ralf Schaefer" userId="33e27100-fb9b-4eec-9f46-f2f114ad947e" providerId="ADAL" clId="{66AFDE59-0D4B-48EC-993E-081E0D39C37C}" dt="2019-07-11T10:24:52.736" v="110" actId="20577"/>
          <ac:graphicFrameMkLst>
            <pc:docMk/>
            <pc:sldMk cId="811393516" sldId="324"/>
            <ac:graphicFrameMk id="4" creationId="{451B3D39-30AE-4E03-9F61-2F4A57D8D5CC}"/>
          </ac:graphicFrameMkLst>
        </pc:graphicFrameChg>
      </pc:sldChg>
      <pc:sldChg chg="modSp">
        <pc:chgData name="Ralf Schaefer" userId="33e27100-fb9b-4eec-9f46-f2f114ad947e" providerId="ADAL" clId="{66AFDE59-0D4B-48EC-993E-081E0D39C37C}" dt="2019-07-11T10:13:00.543" v="29" actId="13926"/>
        <pc:sldMkLst>
          <pc:docMk/>
          <pc:sldMk cId="2586351693" sldId="1217"/>
        </pc:sldMkLst>
        <pc:graphicFrameChg chg="modGraphic">
          <ac:chgData name="Ralf Schaefer" userId="33e27100-fb9b-4eec-9f46-f2f114ad947e" providerId="ADAL" clId="{66AFDE59-0D4B-48EC-993E-081E0D39C37C}" dt="2019-07-11T10:13:00.543" v="29" actId="13926"/>
          <ac:graphicFrameMkLst>
            <pc:docMk/>
            <pc:sldMk cId="2586351693" sldId="1217"/>
            <ac:graphicFrameMk id="4" creationId="{451B3D39-30AE-4E03-9F61-2F4A57D8D5CC}"/>
          </ac:graphicFrameMkLst>
        </pc:graphicFrameChg>
      </pc:sldChg>
      <pc:sldChg chg="modSp">
        <pc:chgData name="Ralf Schaefer" userId="33e27100-fb9b-4eec-9f46-f2f114ad947e" providerId="ADAL" clId="{66AFDE59-0D4B-48EC-993E-081E0D39C37C}" dt="2019-07-11T10:23:25.850" v="81" actId="13926"/>
        <pc:sldMkLst>
          <pc:docMk/>
          <pc:sldMk cId="1507910417" sldId="1251"/>
        </pc:sldMkLst>
        <pc:graphicFrameChg chg="modGraphic">
          <ac:chgData name="Ralf Schaefer" userId="33e27100-fb9b-4eec-9f46-f2f114ad947e" providerId="ADAL" clId="{66AFDE59-0D4B-48EC-993E-081E0D39C37C}" dt="2019-07-11T10:23:25.850" v="81" actId="13926"/>
          <ac:graphicFrameMkLst>
            <pc:docMk/>
            <pc:sldMk cId="1507910417" sldId="1251"/>
            <ac:graphicFrameMk id="4" creationId="{451B3D39-30AE-4E03-9F61-2F4A57D8D5CC}"/>
          </ac:graphicFrameMkLst>
        </pc:graphicFrameChg>
      </pc:sldChg>
      <pc:sldChg chg="modSp">
        <pc:chgData name="Ralf Schaefer" userId="33e27100-fb9b-4eec-9f46-f2f114ad947e" providerId="ADAL" clId="{66AFDE59-0D4B-48EC-993E-081E0D39C37C}" dt="2019-07-11T10:09:35.568" v="28" actId="207"/>
        <pc:sldMkLst>
          <pc:docMk/>
          <pc:sldMk cId="3763931492" sldId="1252"/>
        </pc:sldMkLst>
        <pc:graphicFrameChg chg="mod modGraphic">
          <ac:chgData name="Ralf Schaefer" userId="33e27100-fb9b-4eec-9f46-f2f114ad947e" providerId="ADAL" clId="{66AFDE59-0D4B-48EC-993E-081E0D39C37C}" dt="2019-07-11T10:09:35.568" v="28" actId="207"/>
          <ac:graphicFrameMkLst>
            <pc:docMk/>
            <pc:sldMk cId="3763931492" sldId="1252"/>
            <ac:graphicFrameMk id="4" creationId="{451B3D39-30AE-4E03-9F61-2F4A57D8D5CC}"/>
          </ac:graphicFrameMkLst>
        </pc:graphicFrameChg>
      </pc:sldChg>
      <pc:sldChg chg="modSp">
        <pc:chgData name="Ralf Schaefer" userId="33e27100-fb9b-4eec-9f46-f2f114ad947e" providerId="ADAL" clId="{66AFDE59-0D4B-48EC-993E-081E0D39C37C}" dt="2019-07-11T10:17:36.056" v="30" actId="13926"/>
        <pc:sldMkLst>
          <pc:docMk/>
          <pc:sldMk cId="961042888" sldId="1254"/>
        </pc:sldMkLst>
        <pc:graphicFrameChg chg="modGraphic">
          <ac:chgData name="Ralf Schaefer" userId="33e27100-fb9b-4eec-9f46-f2f114ad947e" providerId="ADAL" clId="{66AFDE59-0D4B-48EC-993E-081E0D39C37C}" dt="2019-07-11T10:17:36.056" v="30" actId="13926"/>
          <ac:graphicFrameMkLst>
            <pc:docMk/>
            <pc:sldMk cId="961042888" sldId="1254"/>
            <ac:graphicFrameMk id="4" creationId="{451B3D39-30AE-4E03-9F61-2F4A57D8D5CC}"/>
          </ac:graphicFrameMkLst>
        </pc:graphicFrameChg>
      </pc:sldChg>
      <pc:sldChg chg="modSp">
        <pc:chgData name="Ralf Schaefer" userId="33e27100-fb9b-4eec-9f46-f2f114ad947e" providerId="ADAL" clId="{66AFDE59-0D4B-48EC-993E-081E0D39C37C}" dt="2019-07-11T10:23:41.999" v="82" actId="13926"/>
        <pc:sldMkLst>
          <pc:docMk/>
          <pc:sldMk cId="1826803742" sldId="1255"/>
        </pc:sldMkLst>
        <pc:graphicFrameChg chg="modGraphic">
          <ac:chgData name="Ralf Schaefer" userId="33e27100-fb9b-4eec-9f46-f2f114ad947e" providerId="ADAL" clId="{66AFDE59-0D4B-48EC-993E-081E0D39C37C}" dt="2019-07-11T10:23:41.999" v="82" actId="13926"/>
          <ac:graphicFrameMkLst>
            <pc:docMk/>
            <pc:sldMk cId="1826803742" sldId="1255"/>
            <ac:graphicFrameMk id="4" creationId="{451B3D39-30AE-4E03-9F61-2F4A57D8D5CC}"/>
          </ac:graphicFrameMkLst>
        </pc:graphicFrameChg>
      </pc:sldChg>
    </pc:docChg>
  </pc:docChgLst>
  <pc:docChgLst>
    <pc:chgData name="Schaefer Ralf" userId="0894a135-041a-4143-a223-e72443378da1" providerId="ADAL" clId="{50EAB9EE-50BA-4C8E-8039-B00E5DF1067D}"/>
  </pc:docChgLst>
  <pc:docChgLst>
    <pc:chgData name="Ralf Schaefer" userId="33e27100-fb9b-4eec-9f46-f2f114ad947e" providerId="ADAL" clId="{1B9E4AA0-6197-4574-A37B-3CCEB5592FC1}"/>
    <pc:docChg chg="undo custSel addSld delSld modSld">
      <pc:chgData name="Ralf Schaefer" userId="33e27100-fb9b-4eec-9f46-f2f114ad947e" providerId="ADAL" clId="{1B9E4AA0-6197-4574-A37B-3CCEB5592FC1}" dt="2019-10-07T07:20:41.896" v="4413" actId="20577"/>
      <pc:docMkLst>
        <pc:docMk/>
      </pc:docMkLst>
      <pc:sldChg chg="modSp">
        <pc:chgData name="Ralf Schaefer" userId="33e27100-fb9b-4eec-9f46-f2f114ad947e" providerId="ADAL" clId="{1B9E4AA0-6197-4574-A37B-3CCEB5592FC1}" dt="2019-10-06T19:34:56.653" v="3970" actId="20577"/>
        <pc:sldMkLst>
          <pc:docMk/>
          <pc:sldMk cId="796529351" sldId="256"/>
        </pc:sldMkLst>
        <pc:spChg chg="mod">
          <ac:chgData name="Ralf Schaefer" userId="33e27100-fb9b-4eec-9f46-f2f114ad947e" providerId="ADAL" clId="{1B9E4AA0-6197-4574-A37B-3CCEB5592FC1}" dt="2019-10-06T19:34:56.653" v="3970" actId="20577"/>
          <ac:spMkLst>
            <pc:docMk/>
            <pc:sldMk cId="796529351" sldId="256"/>
            <ac:spMk id="3" creationId="{2D847FB4-4271-4FE6-8748-222AF993187B}"/>
          </ac:spMkLst>
        </pc:spChg>
      </pc:sldChg>
      <pc:sldChg chg="modSp">
        <pc:chgData name="Ralf Schaefer" userId="33e27100-fb9b-4eec-9f46-f2f114ad947e" providerId="ADAL" clId="{1B9E4AA0-6197-4574-A37B-3CCEB5592FC1}" dt="2019-10-07T07:20:41.896" v="4413" actId="20577"/>
        <pc:sldMkLst>
          <pc:docMk/>
          <pc:sldMk cId="2309420859" sldId="257"/>
        </pc:sldMkLst>
        <pc:spChg chg="mod">
          <ac:chgData name="Ralf Schaefer" userId="33e27100-fb9b-4eec-9f46-f2f114ad947e" providerId="ADAL" clId="{1B9E4AA0-6197-4574-A37B-3CCEB5592FC1}" dt="2019-10-07T07:20:41.896" v="4413" actId="20577"/>
          <ac:spMkLst>
            <pc:docMk/>
            <pc:sldMk cId="2309420859" sldId="257"/>
            <ac:spMk id="8" creationId="{53A8A863-BC33-469F-9F96-7A6D3C440F43}"/>
          </ac:spMkLst>
        </pc:spChg>
      </pc:sldChg>
      <pc:sldChg chg="modSp">
        <pc:chgData name="Ralf Schaefer" userId="33e27100-fb9b-4eec-9f46-f2f114ad947e" providerId="ADAL" clId="{1B9E4AA0-6197-4574-A37B-3CCEB5592FC1}" dt="2019-10-06T19:59:32.120" v="4248" actId="313"/>
        <pc:sldMkLst>
          <pc:docMk/>
          <pc:sldMk cId="1770456577" sldId="280"/>
        </pc:sldMkLst>
        <pc:spChg chg="mod">
          <ac:chgData name="Ralf Schaefer" userId="33e27100-fb9b-4eec-9f46-f2f114ad947e" providerId="ADAL" clId="{1B9E4AA0-6197-4574-A37B-3CCEB5592FC1}" dt="2019-10-05T11:49:07.700" v="637" actId="13926"/>
          <ac:spMkLst>
            <pc:docMk/>
            <pc:sldMk cId="1770456577" sldId="280"/>
            <ac:spMk id="5" creationId="{ACD3DCC0-0BCE-467A-9F95-36DA615CFBC3}"/>
          </ac:spMkLst>
        </pc:spChg>
        <pc:spChg chg="mod">
          <ac:chgData name="Ralf Schaefer" userId="33e27100-fb9b-4eec-9f46-f2f114ad947e" providerId="ADAL" clId="{1B9E4AA0-6197-4574-A37B-3CCEB5592FC1}" dt="2019-10-06T19:59:32.120" v="4248" actId="313"/>
          <ac:spMkLst>
            <pc:docMk/>
            <pc:sldMk cId="1770456577" sldId="280"/>
            <ac:spMk id="6" creationId="{2CD59141-D264-48FE-B8BB-3D293674EE86}"/>
          </ac:spMkLst>
        </pc:spChg>
      </pc:sldChg>
      <pc:sldChg chg="del">
        <pc:chgData name="Ralf Schaefer" userId="33e27100-fb9b-4eec-9f46-f2f114ad947e" providerId="ADAL" clId="{1B9E4AA0-6197-4574-A37B-3CCEB5592FC1}" dt="2019-10-05T15:51:07.817" v="1168" actId="2696"/>
        <pc:sldMkLst>
          <pc:docMk/>
          <pc:sldMk cId="2556062501" sldId="322"/>
        </pc:sldMkLst>
      </pc:sldChg>
      <pc:sldChg chg="del">
        <pc:chgData name="Ralf Schaefer" userId="33e27100-fb9b-4eec-9f46-f2f114ad947e" providerId="ADAL" clId="{1B9E4AA0-6197-4574-A37B-3CCEB5592FC1}" dt="2019-10-05T15:51:18.360" v="1169" actId="2696"/>
        <pc:sldMkLst>
          <pc:docMk/>
          <pc:sldMk cId="3930948788" sldId="323"/>
        </pc:sldMkLst>
      </pc:sldChg>
      <pc:sldChg chg="del">
        <pc:chgData name="Ralf Schaefer" userId="33e27100-fb9b-4eec-9f46-f2f114ad947e" providerId="ADAL" clId="{1B9E4AA0-6197-4574-A37B-3CCEB5592FC1}" dt="2019-10-05T11:56:14.151" v="644" actId="2696"/>
        <pc:sldMkLst>
          <pc:docMk/>
          <pc:sldMk cId="811393516" sldId="324"/>
        </pc:sldMkLst>
      </pc:sldChg>
      <pc:sldChg chg="add del">
        <pc:chgData name="Ralf Schaefer" userId="33e27100-fb9b-4eec-9f46-f2f114ad947e" providerId="ADAL" clId="{1B9E4AA0-6197-4574-A37B-3CCEB5592FC1}" dt="2019-10-05T16:20:52.929" v="1680" actId="2696"/>
        <pc:sldMkLst>
          <pc:docMk/>
          <pc:sldMk cId="3866310417" sldId="324"/>
        </pc:sldMkLst>
      </pc:sldChg>
      <pc:sldChg chg="del">
        <pc:chgData name="Ralf Schaefer" userId="33e27100-fb9b-4eec-9f46-f2f114ad947e" providerId="ADAL" clId="{1B9E4AA0-6197-4574-A37B-3CCEB5592FC1}" dt="2019-10-05T11:56:14.176" v="645" actId="2696"/>
        <pc:sldMkLst>
          <pc:docMk/>
          <pc:sldMk cId="2029228296" sldId="325"/>
        </pc:sldMkLst>
      </pc:sldChg>
      <pc:sldChg chg="modSp add">
        <pc:chgData name="Ralf Schaefer" userId="33e27100-fb9b-4eec-9f46-f2f114ad947e" providerId="ADAL" clId="{1B9E4AA0-6197-4574-A37B-3CCEB5592FC1}" dt="2019-10-06T19:54:12.564" v="4238" actId="790"/>
        <pc:sldMkLst>
          <pc:docMk/>
          <pc:sldMk cId="2180887867" sldId="325"/>
        </pc:sldMkLst>
        <pc:spChg chg="mod">
          <ac:chgData name="Ralf Schaefer" userId="33e27100-fb9b-4eec-9f46-f2f114ad947e" providerId="ADAL" clId="{1B9E4AA0-6197-4574-A37B-3CCEB5592FC1}" dt="2019-10-05T16:21:02.364" v="1687" actId="20577"/>
          <ac:spMkLst>
            <pc:docMk/>
            <pc:sldMk cId="2180887867" sldId="325"/>
            <ac:spMk id="2" creationId="{FD403A50-73A9-41E7-8409-FC058BDC6366}"/>
          </ac:spMkLst>
        </pc:spChg>
        <pc:graphicFrameChg chg="mod modGraphic">
          <ac:chgData name="Ralf Schaefer" userId="33e27100-fb9b-4eec-9f46-f2f114ad947e" providerId="ADAL" clId="{1B9E4AA0-6197-4574-A37B-3CCEB5592FC1}" dt="2019-10-06T19:54:12.564" v="4238" actId="790"/>
          <ac:graphicFrameMkLst>
            <pc:docMk/>
            <pc:sldMk cId="2180887867" sldId="325"/>
            <ac:graphicFrameMk id="4" creationId="{451B3D39-30AE-4E03-9F61-2F4A57D8D5CC}"/>
          </ac:graphicFrameMkLst>
        </pc:graphicFrameChg>
      </pc:sldChg>
      <pc:sldChg chg="addSp delSp modSp">
        <pc:chgData name="Ralf Schaefer" userId="33e27100-fb9b-4eec-9f46-f2f114ad947e" providerId="ADAL" clId="{1B9E4AA0-6197-4574-A37B-3CCEB5592FC1}" dt="2019-10-06T20:14:03.726" v="4397" actId="20577"/>
        <pc:sldMkLst>
          <pc:docMk/>
          <pc:sldMk cId="596262028" sldId="326"/>
        </pc:sldMkLst>
        <pc:spChg chg="mod">
          <ac:chgData name="Ralf Schaefer" userId="33e27100-fb9b-4eec-9f46-f2f114ad947e" providerId="ADAL" clId="{1B9E4AA0-6197-4574-A37B-3CCEB5592FC1}" dt="2019-10-06T20:14:03.726" v="4397" actId="20577"/>
          <ac:spMkLst>
            <pc:docMk/>
            <pc:sldMk cId="596262028" sldId="326"/>
            <ac:spMk id="3" creationId="{37D73094-DE82-4C8D-A760-1BE0B449E039}"/>
          </ac:spMkLst>
        </pc:spChg>
        <pc:picChg chg="add mod">
          <ac:chgData name="Ralf Schaefer" userId="33e27100-fb9b-4eec-9f46-f2f114ad947e" providerId="ADAL" clId="{1B9E4AA0-6197-4574-A37B-3CCEB5592FC1}" dt="2019-10-06T20:12:33.135" v="4385" actId="1076"/>
          <ac:picMkLst>
            <pc:docMk/>
            <pc:sldMk cId="596262028" sldId="326"/>
            <ac:picMk id="2" creationId="{B3E8F643-135C-424D-BE23-9778D9D4A16E}"/>
          </ac:picMkLst>
        </pc:picChg>
        <pc:picChg chg="add mod">
          <ac:chgData name="Ralf Schaefer" userId="33e27100-fb9b-4eec-9f46-f2f114ad947e" providerId="ADAL" clId="{1B9E4AA0-6197-4574-A37B-3CCEB5592FC1}" dt="2019-10-06T20:12:31.272" v="4384" actId="1076"/>
          <ac:picMkLst>
            <pc:docMk/>
            <pc:sldMk cId="596262028" sldId="326"/>
            <ac:picMk id="4" creationId="{727C5268-3C0B-4C66-9D40-BC8A7C5BCF8A}"/>
          </ac:picMkLst>
        </pc:picChg>
        <pc:picChg chg="del">
          <ac:chgData name="Ralf Schaefer" userId="33e27100-fb9b-4eec-9f46-f2f114ad947e" providerId="ADAL" clId="{1B9E4AA0-6197-4574-A37B-3CCEB5592FC1}" dt="2019-10-05T11:31:24.158" v="348" actId="478"/>
          <ac:picMkLst>
            <pc:docMk/>
            <pc:sldMk cId="596262028" sldId="326"/>
            <ac:picMk id="4" creationId="{A6FB0FD4-2E31-419B-92C2-3752D8638E33}"/>
          </ac:picMkLst>
        </pc:picChg>
      </pc:sldChg>
      <pc:sldChg chg="modSp">
        <pc:chgData name="Ralf Schaefer" userId="33e27100-fb9b-4eec-9f46-f2f114ad947e" providerId="ADAL" clId="{1B9E4AA0-6197-4574-A37B-3CCEB5592FC1}" dt="2019-10-07T07:14:32.519" v="4406" actId="13926"/>
        <pc:sldMkLst>
          <pc:docMk/>
          <pc:sldMk cId="3065608603" sldId="328"/>
        </pc:sldMkLst>
        <pc:spChg chg="mod">
          <ac:chgData name="Ralf Schaefer" userId="33e27100-fb9b-4eec-9f46-f2f114ad947e" providerId="ADAL" clId="{1B9E4AA0-6197-4574-A37B-3CCEB5592FC1}" dt="2019-10-07T07:14:32.519" v="4406" actId="13926"/>
          <ac:spMkLst>
            <pc:docMk/>
            <pc:sldMk cId="3065608603" sldId="328"/>
            <ac:spMk id="3" creationId="{DDBECFA2-4737-4E8B-BAFE-240AF346531B}"/>
          </ac:spMkLst>
        </pc:spChg>
      </pc:sldChg>
      <pc:sldChg chg="modSp">
        <pc:chgData name="Ralf Schaefer" userId="33e27100-fb9b-4eec-9f46-f2f114ad947e" providerId="ADAL" clId="{1B9E4AA0-6197-4574-A37B-3CCEB5592FC1}" dt="2019-10-06T19:58:55.777" v="4247" actId="20577"/>
        <pc:sldMkLst>
          <pc:docMk/>
          <pc:sldMk cId="1793153059" sldId="1216"/>
        </pc:sldMkLst>
        <pc:spChg chg="mod">
          <ac:chgData name="Ralf Schaefer" userId="33e27100-fb9b-4eec-9f46-f2f114ad947e" providerId="ADAL" clId="{1B9E4AA0-6197-4574-A37B-3CCEB5592FC1}" dt="2019-10-06T19:58:55.777" v="4247" actId="20577"/>
          <ac:spMkLst>
            <pc:docMk/>
            <pc:sldMk cId="1793153059" sldId="1216"/>
            <ac:spMk id="3" creationId="{37D73094-DE82-4C8D-A760-1BE0B449E039}"/>
          </ac:spMkLst>
        </pc:spChg>
      </pc:sldChg>
      <pc:sldChg chg="modSp del">
        <pc:chgData name="Ralf Schaefer" userId="33e27100-fb9b-4eec-9f46-f2f114ad947e" providerId="ADAL" clId="{1B9E4AA0-6197-4574-A37B-3CCEB5592FC1}" dt="2019-10-05T15:51:05.166" v="1167" actId="2696"/>
        <pc:sldMkLst>
          <pc:docMk/>
          <pc:sldMk cId="2586351693" sldId="1217"/>
        </pc:sldMkLst>
        <pc:graphicFrameChg chg="modGraphic">
          <ac:chgData name="Ralf Schaefer" userId="33e27100-fb9b-4eec-9f46-f2f114ad947e" providerId="ADAL" clId="{1B9E4AA0-6197-4574-A37B-3CCEB5592FC1}" dt="2019-10-05T15:51:01.091" v="1166" actId="6549"/>
          <ac:graphicFrameMkLst>
            <pc:docMk/>
            <pc:sldMk cId="2586351693" sldId="1217"/>
            <ac:graphicFrameMk id="4" creationId="{451B3D39-30AE-4E03-9F61-2F4A57D8D5CC}"/>
          </ac:graphicFrameMkLst>
        </pc:graphicFrameChg>
      </pc:sldChg>
      <pc:sldChg chg="del">
        <pc:chgData name="Ralf Schaefer" userId="33e27100-fb9b-4eec-9f46-f2f114ad947e" providerId="ADAL" clId="{1B9E4AA0-6197-4574-A37B-3CCEB5592FC1}" dt="2019-10-05T10:48:37.021" v="20" actId="2696"/>
        <pc:sldMkLst>
          <pc:docMk/>
          <pc:sldMk cId="822206424" sldId="1249"/>
        </pc:sldMkLst>
      </pc:sldChg>
      <pc:sldChg chg="modSp">
        <pc:chgData name="Ralf Schaefer" userId="33e27100-fb9b-4eec-9f46-f2f114ad947e" providerId="ADAL" clId="{1B9E4AA0-6197-4574-A37B-3CCEB5592FC1}" dt="2019-10-06T19:53:56.629" v="4236" actId="790"/>
        <pc:sldMkLst>
          <pc:docMk/>
          <pc:sldMk cId="2565559405" sldId="1250"/>
        </pc:sldMkLst>
        <pc:spChg chg="mod">
          <ac:chgData name="Ralf Schaefer" userId="33e27100-fb9b-4eec-9f46-f2f114ad947e" providerId="ADAL" clId="{1B9E4AA0-6197-4574-A37B-3CCEB5592FC1}" dt="2019-10-05T15:40:37.819" v="817" actId="20577"/>
          <ac:spMkLst>
            <pc:docMk/>
            <pc:sldMk cId="2565559405" sldId="1250"/>
            <ac:spMk id="2" creationId="{FD403A50-73A9-41E7-8409-FC058BDC6366}"/>
          </ac:spMkLst>
        </pc:spChg>
        <pc:graphicFrameChg chg="mod modGraphic">
          <ac:chgData name="Ralf Schaefer" userId="33e27100-fb9b-4eec-9f46-f2f114ad947e" providerId="ADAL" clId="{1B9E4AA0-6197-4574-A37B-3CCEB5592FC1}" dt="2019-10-06T19:53:56.629" v="4236" actId="790"/>
          <ac:graphicFrameMkLst>
            <pc:docMk/>
            <pc:sldMk cId="2565559405" sldId="1250"/>
            <ac:graphicFrameMk id="4" creationId="{451B3D39-30AE-4E03-9F61-2F4A57D8D5CC}"/>
          </ac:graphicFrameMkLst>
        </pc:graphicFrameChg>
      </pc:sldChg>
      <pc:sldChg chg="modSp">
        <pc:chgData name="Ralf Schaefer" userId="33e27100-fb9b-4eec-9f46-f2f114ad947e" providerId="ADAL" clId="{1B9E4AA0-6197-4574-A37B-3CCEB5592FC1}" dt="2019-10-06T19:54:04.197" v="4237" actId="790"/>
        <pc:sldMkLst>
          <pc:docMk/>
          <pc:sldMk cId="1507910417" sldId="1251"/>
        </pc:sldMkLst>
        <pc:spChg chg="mod">
          <ac:chgData name="Ralf Schaefer" userId="33e27100-fb9b-4eec-9f46-f2f114ad947e" providerId="ADAL" clId="{1B9E4AA0-6197-4574-A37B-3CCEB5592FC1}" dt="2019-10-05T16:18:55.894" v="1677" actId="20577"/>
          <ac:spMkLst>
            <pc:docMk/>
            <pc:sldMk cId="1507910417" sldId="1251"/>
            <ac:spMk id="2" creationId="{FD403A50-73A9-41E7-8409-FC058BDC6366}"/>
          </ac:spMkLst>
        </pc:spChg>
        <pc:graphicFrameChg chg="mod modGraphic">
          <ac:chgData name="Ralf Schaefer" userId="33e27100-fb9b-4eec-9f46-f2f114ad947e" providerId="ADAL" clId="{1B9E4AA0-6197-4574-A37B-3CCEB5592FC1}" dt="2019-10-06T19:54:04.197" v="4237" actId="790"/>
          <ac:graphicFrameMkLst>
            <pc:docMk/>
            <pc:sldMk cId="1507910417" sldId="1251"/>
            <ac:graphicFrameMk id="4" creationId="{451B3D39-30AE-4E03-9F61-2F4A57D8D5CC}"/>
          </ac:graphicFrameMkLst>
        </pc:graphicFrameChg>
      </pc:sldChg>
      <pc:sldChg chg="modSp add">
        <pc:chgData name="Ralf Schaefer" userId="33e27100-fb9b-4eec-9f46-f2f114ad947e" providerId="ADAL" clId="{1B9E4AA0-6197-4574-A37B-3CCEB5592FC1}" dt="2019-10-06T19:53:23.290" v="4234" actId="790"/>
        <pc:sldMkLst>
          <pc:docMk/>
          <pc:sldMk cId="1892827423" sldId="1252"/>
        </pc:sldMkLst>
        <pc:spChg chg="mod">
          <ac:chgData name="Ralf Schaefer" userId="33e27100-fb9b-4eec-9f46-f2f114ad947e" providerId="ADAL" clId="{1B9E4AA0-6197-4574-A37B-3CCEB5592FC1}" dt="2019-10-05T17:17:01.093" v="2343" actId="20577"/>
          <ac:spMkLst>
            <pc:docMk/>
            <pc:sldMk cId="1892827423" sldId="1252"/>
            <ac:spMk id="2" creationId="{FD403A50-73A9-41E7-8409-FC058BDC6366}"/>
          </ac:spMkLst>
        </pc:spChg>
        <pc:graphicFrameChg chg="mod modGraphic">
          <ac:chgData name="Ralf Schaefer" userId="33e27100-fb9b-4eec-9f46-f2f114ad947e" providerId="ADAL" clId="{1B9E4AA0-6197-4574-A37B-3CCEB5592FC1}" dt="2019-10-06T19:53:23.290" v="4234" actId="790"/>
          <ac:graphicFrameMkLst>
            <pc:docMk/>
            <pc:sldMk cId="1892827423" sldId="1252"/>
            <ac:graphicFrameMk id="4" creationId="{451B3D39-30AE-4E03-9F61-2F4A57D8D5CC}"/>
          </ac:graphicFrameMkLst>
        </pc:graphicFrameChg>
      </pc:sldChg>
      <pc:sldChg chg="del">
        <pc:chgData name="Ralf Schaefer" userId="33e27100-fb9b-4eec-9f46-f2f114ad947e" providerId="ADAL" clId="{1B9E4AA0-6197-4574-A37B-3CCEB5592FC1}" dt="2019-10-05T11:56:14.199" v="646" actId="2696"/>
        <pc:sldMkLst>
          <pc:docMk/>
          <pc:sldMk cId="3763931492" sldId="1252"/>
        </pc:sldMkLst>
      </pc:sldChg>
      <pc:sldChg chg="del">
        <pc:chgData name="Ralf Schaefer" userId="33e27100-fb9b-4eec-9f46-f2f114ad947e" providerId="ADAL" clId="{1B9E4AA0-6197-4574-A37B-3CCEB5592FC1}" dt="2019-10-05T15:51:21.494" v="1170" actId="2696"/>
        <pc:sldMkLst>
          <pc:docMk/>
          <pc:sldMk cId="2837239775" sldId="1253"/>
        </pc:sldMkLst>
      </pc:sldChg>
      <pc:sldChg chg="del">
        <pc:chgData name="Ralf Schaefer" userId="33e27100-fb9b-4eec-9f46-f2f114ad947e" providerId="ADAL" clId="{1B9E4AA0-6197-4574-A37B-3CCEB5592FC1}" dt="2019-10-05T15:51:26.308" v="1171" actId="2696"/>
        <pc:sldMkLst>
          <pc:docMk/>
          <pc:sldMk cId="961042888" sldId="1254"/>
        </pc:sldMkLst>
      </pc:sldChg>
      <pc:sldChg chg="del">
        <pc:chgData name="Ralf Schaefer" userId="33e27100-fb9b-4eec-9f46-f2f114ad947e" providerId="ADAL" clId="{1B9E4AA0-6197-4574-A37B-3CCEB5592FC1}" dt="2019-10-05T16:19:04.497" v="1678" actId="2696"/>
        <pc:sldMkLst>
          <pc:docMk/>
          <pc:sldMk cId="1826803742" sldId="1255"/>
        </pc:sldMkLst>
      </pc:sldChg>
      <pc:sldChg chg="del">
        <pc:chgData name="Ralf Schaefer" userId="33e27100-fb9b-4eec-9f46-f2f114ad947e" providerId="ADAL" clId="{1B9E4AA0-6197-4574-A37B-3CCEB5592FC1}" dt="2019-10-05T11:48:46.103" v="630" actId="2696"/>
        <pc:sldMkLst>
          <pc:docMk/>
          <pc:sldMk cId="1322933054" sldId="1256"/>
        </pc:sldMkLst>
      </pc:sldChg>
      <pc:sldChg chg="add">
        <pc:chgData name="Ralf Schaefer" userId="33e27100-fb9b-4eec-9f46-f2f114ad947e" providerId="ADAL" clId="{1B9E4AA0-6197-4574-A37B-3CCEB5592FC1}" dt="2019-10-05T10:48:34.632" v="19"/>
        <pc:sldMkLst>
          <pc:docMk/>
          <pc:sldMk cId="166878556" sldId="1257"/>
        </pc:sldMkLst>
      </pc:sldChg>
      <pc:sldChg chg="modSp add">
        <pc:chgData name="Ralf Schaefer" userId="33e27100-fb9b-4eec-9f46-f2f114ad947e" providerId="ADAL" clId="{1B9E4AA0-6197-4574-A37B-3CCEB5592FC1}" dt="2019-10-05T11:55:49.187" v="643"/>
        <pc:sldMkLst>
          <pc:docMk/>
          <pc:sldMk cId="3023861291" sldId="1258"/>
        </pc:sldMkLst>
        <pc:spChg chg="mod">
          <ac:chgData name="Ralf Schaefer" userId="33e27100-fb9b-4eec-9f46-f2f114ad947e" providerId="ADAL" clId="{1B9E4AA0-6197-4574-A37B-3CCEB5592FC1}" dt="2019-10-05T11:55:49.187" v="643"/>
          <ac:spMkLst>
            <pc:docMk/>
            <pc:sldMk cId="3023861291" sldId="1258"/>
            <ac:spMk id="3" creationId="{37D73094-DE82-4C8D-A760-1BE0B449E039}"/>
          </ac:spMkLst>
        </pc:spChg>
      </pc:sldChg>
      <pc:sldChg chg="modSp add">
        <pc:chgData name="Ralf Schaefer" userId="33e27100-fb9b-4eec-9f46-f2f114ad947e" providerId="ADAL" clId="{1B9E4AA0-6197-4574-A37B-3CCEB5592FC1}" dt="2019-10-06T19:51:20.079" v="4194" actId="790"/>
        <pc:sldMkLst>
          <pc:docMk/>
          <pc:sldMk cId="509965265" sldId="1259"/>
        </pc:sldMkLst>
        <pc:spChg chg="mod">
          <ac:chgData name="Ralf Schaefer" userId="33e27100-fb9b-4eec-9f46-f2f114ad947e" providerId="ADAL" clId="{1B9E4AA0-6197-4574-A37B-3CCEB5592FC1}" dt="2019-10-05T17:16:52.899" v="2336" actId="20577"/>
          <ac:spMkLst>
            <pc:docMk/>
            <pc:sldMk cId="509965265" sldId="1259"/>
            <ac:spMk id="2" creationId="{FD403A50-73A9-41E7-8409-FC058BDC6366}"/>
          </ac:spMkLst>
        </pc:spChg>
        <pc:graphicFrameChg chg="mod modGraphic">
          <ac:chgData name="Ralf Schaefer" userId="33e27100-fb9b-4eec-9f46-f2f114ad947e" providerId="ADAL" clId="{1B9E4AA0-6197-4574-A37B-3CCEB5592FC1}" dt="2019-10-06T19:51:20.079" v="4194" actId="790"/>
          <ac:graphicFrameMkLst>
            <pc:docMk/>
            <pc:sldMk cId="509965265" sldId="1259"/>
            <ac:graphicFrameMk id="4" creationId="{451B3D39-30AE-4E03-9F61-2F4A57D8D5CC}"/>
          </ac:graphicFrameMkLst>
        </pc:graphicFrameChg>
      </pc:sldChg>
      <pc:sldChg chg="modSp add">
        <pc:chgData name="Ralf Schaefer" userId="33e27100-fb9b-4eec-9f46-f2f114ad947e" providerId="ADAL" clId="{1B9E4AA0-6197-4574-A37B-3CCEB5592FC1}" dt="2019-10-06T19:53:39.780" v="4235" actId="790"/>
        <pc:sldMkLst>
          <pc:docMk/>
          <pc:sldMk cId="1871972767" sldId="1260"/>
        </pc:sldMkLst>
        <pc:spChg chg="mod">
          <ac:chgData name="Ralf Schaefer" userId="33e27100-fb9b-4eec-9f46-f2f114ad947e" providerId="ADAL" clId="{1B9E4AA0-6197-4574-A37B-3CCEB5592FC1}" dt="2019-10-05T17:17:09.310" v="2350" actId="20577"/>
          <ac:spMkLst>
            <pc:docMk/>
            <pc:sldMk cId="1871972767" sldId="1260"/>
            <ac:spMk id="2" creationId="{FD403A50-73A9-41E7-8409-FC058BDC6366}"/>
          </ac:spMkLst>
        </pc:spChg>
        <pc:graphicFrameChg chg="mod modGraphic">
          <ac:chgData name="Ralf Schaefer" userId="33e27100-fb9b-4eec-9f46-f2f114ad947e" providerId="ADAL" clId="{1B9E4AA0-6197-4574-A37B-3CCEB5592FC1}" dt="2019-10-06T19:53:39.780" v="4235" actId="790"/>
          <ac:graphicFrameMkLst>
            <pc:docMk/>
            <pc:sldMk cId="1871972767" sldId="1260"/>
            <ac:graphicFrameMk id="4" creationId="{451B3D39-30AE-4E03-9F61-2F4A57D8D5CC}"/>
          </ac:graphicFrameMkLst>
        </pc:graphicFrameChg>
      </pc:sldChg>
    </pc:docChg>
  </pc:docChgLst>
  <pc:docChgLst>
    <pc:chgData name="Schaefer Ralf" userId="0894a135-041a-4143-a223-e72443378da1" providerId="ADAL" clId="{A97B1E2F-AF29-4796-9EEF-B2A382A03193}"/>
  </pc:docChgLst>
  <pc:docChgLst>
    <pc:chgData name="Schaefer Ralf" userId="0894a135-041a-4143-a223-e72443378da1" providerId="ADAL" clId="{9D95BFDC-C289-4153-BB03-FC1B1EB0FADA}"/>
  </pc:docChgLst>
  <pc:docChgLst>
    <pc:chgData name="Schaefer Ralf" userId="0894a135-041a-4143-a223-e72443378da1" providerId="ADAL" clId="{E089AC33-84A7-4680-8A07-77543DC29381}"/>
  </pc:docChgLst>
  <pc:docChgLst>
    <pc:chgData name="Ralf Schaefer" userId="33e27100-fb9b-4eec-9f46-f2f114ad947e" providerId="ADAL" clId="{FE1BB6EE-7096-40BE-B298-8BB658736C81}"/>
    <pc:docChg chg="undo redo custSel addSld delSld modSld sldOrd">
      <pc:chgData name="Ralf Schaefer" userId="33e27100-fb9b-4eec-9f46-f2f114ad947e" providerId="ADAL" clId="{FE1BB6EE-7096-40BE-B298-8BB658736C81}" dt="2019-07-08T07:34:06.755" v="7952" actId="20577"/>
      <pc:docMkLst>
        <pc:docMk/>
      </pc:docMkLst>
      <pc:sldChg chg="modSp">
        <pc:chgData name="Ralf Schaefer" userId="33e27100-fb9b-4eec-9f46-f2f114ad947e" providerId="ADAL" clId="{FE1BB6EE-7096-40BE-B298-8BB658736C81}" dt="2019-07-08T07:34:06.755" v="7952" actId="20577"/>
        <pc:sldMkLst>
          <pc:docMk/>
          <pc:sldMk cId="796529351" sldId="256"/>
        </pc:sldMkLst>
        <pc:spChg chg="mod">
          <ac:chgData name="Ralf Schaefer" userId="33e27100-fb9b-4eec-9f46-f2f114ad947e" providerId="ADAL" clId="{FE1BB6EE-7096-40BE-B298-8BB658736C81}" dt="2019-07-08T07:34:06.755" v="7952" actId="20577"/>
          <ac:spMkLst>
            <pc:docMk/>
            <pc:sldMk cId="796529351" sldId="256"/>
            <ac:spMk id="3" creationId="{2D847FB4-4271-4FE6-8748-222AF993187B}"/>
          </ac:spMkLst>
        </pc:spChg>
      </pc:sldChg>
      <pc:sldChg chg="modSp">
        <pc:chgData name="Ralf Schaefer" userId="33e27100-fb9b-4eec-9f46-f2f114ad947e" providerId="ADAL" clId="{FE1BB6EE-7096-40BE-B298-8BB658736C81}" dt="2019-07-07T17:50:12.994" v="7236" actId="20577"/>
        <pc:sldMkLst>
          <pc:docMk/>
          <pc:sldMk cId="2309420859" sldId="257"/>
        </pc:sldMkLst>
        <pc:spChg chg="mod">
          <ac:chgData name="Ralf Schaefer" userId="33e27100-fb9b-4eec-9f46-f2f114ad947e" providerId="ADAL" clId="{FE1BB6EE-7096-40BE-B298-8BB658736C81}" dt="2019-07-07T17:50:12.994" v="7236" actId="20577"/>
          <ac:spMkLst>
            <pc:docMk/>
            <pc:sldMk cId="2309420859" sldId="257"/>
            <ac:spMk id="8" creationId="{53A8A863-BC33-469F-9F96-7A6D3C440F43}"/>
          </ac:spMkLst>
        </pc:spChg>
      </pc:sldChg>
      <pc:sldChg chg="modSp">
        <pc:chgData name="Ralf Schaefer" userId="33e27100-fb9b-4eec-9f46-f2f114ad947e" providerId="ADAL" clId="{FE1BB6EE-7096-40BE-B298-8BB658736C81}" dt="2019-07-08T05:57:29.292" v="7930" actId="20577"/>
        <pc:sldMkLst>
          <pc:docMk/>
          <pc:sldMk cId="1770456577" sldId="280"/>
        </pc:sldMkLst>
        <pc:spChg chg="mod">
          <ac:chgData name="Ralf Schaefer" userId="33e27100-fb9b-4eec-9f46-f2f114ad947e" providerId="ADAL" clId="{FE1BB6EE-7096-40BE-B298-8BB658736C81}" dt="2019-07-08T05:57:29.292" v="7930" actId="20577"/>
          <ac:spMkLst>
            <pc:docMk/>
            <pc:sldMk cId="1770456577" sldId="280"/>
            <ac:spMk id="6" creationId="{2CD59141-D264-48FE-B8BB-3D293674EE86}"/>
          </ac:spMkLst>
        </pc:spChg>
      </pc:sldChg>
      <pc:sldChg chg="modSp">
        <pc:chgData name="Ralf Schaefer" userId="33e27100-fb9b-4eec-9f46-f2f114ad947e" providerId="ADAL" clId="{FE1BB6EE-7096-40BE-B298-8BB658736C81}" dt="2019-07-08T05:47:00.074" v="7872" actId="6549"/>
        <pc:sldMkLst>
          <pc:docMk/>
          <pc:sldMk cId="2556062501" sldId="322"/>
        </pc:sldMkLst>
        <pc:spChg chg="mod">
          <ac:chgData name="Ralf Schaefer" userId="33e27100-fb9b-4eec-9f46-f2f114ad947e" providerId="ADAL" clId="{FE1BB6EE-7096-40BE-B298-8BB658736C81}" dt="2019-07-07T18:22:39.754" v="7624" actId="20577"/>
          <ac:spMkLst>
            <pc:docMk/>
            <pc:sldMk cId="2556062501" sldId="322"/>
            <ac:spMk id="2" creationId="{FD403A50-73A9-41E7-8409-FC058BDC6366}"/>
          </ac:spMkLst>
        </pc:spChg>
        <pc:graphicFrameChg chg="mod modGraphic">
          <ac:chgData name="Ralf Schaefer" userId="33e27100-fb9b-4eec-9f46-f2f114ad947e" providerId="ADAL" clId="{FE1BB6EE-7096-40BE-B298-8BB658736C81}" dt="2019-07-08T05:47:00.074" v="7872" actId="6549"/>
          <ac:graphicFrameMkLst>
            <pc:docMk/>
            <pc:sldMk cId="2556062501" sldId="322"/>
            <ac:graphicFrameMk id="4" creationId="{451B3D39-30AE-4E03-9F61-2F4A57D8D5CC}"/>
          </ac:graphicFrameMkLst>
        </pc:graphicFrameChg>
      </pc:sldChg>
      <pc:sldChg chg="modSp ord">
        <pc:chgData name="Ralf Schaefer" userId="33e27100-fb9b-4eec-9f46-f2f114ad947e" providerId="ADAL" clId="{FE1BB6EE-7096-40BE-B298-8BB658736C81}" dt="2019-07-07T18:23:04.073" v="7645" actId="20577"/>
        <pc:sldMkLst>
          <pc:docMk/>
          <pc:sldMk cId="3930948788" sldId="323"/>
        </pc:sldMkLst>
        <pc:spChg chg="mod">
          <ac:chgData name="Ralf Schaefer" userId="33e27100-fb9b-4eec-9f46-f2f114ad947e" providerId="ADAL" clId="{FE1BB6EE-7096-40BE-B298-8BB658736C81}" dt="2019-07-07T18:23:04.073" v="7645" actId="20577"/>
          <ac:spMkLst>
            <pc:docMk/>
            <pc:sldMk cId="3930948788" sldId="323"/>
            <ac:spMk id="2" creationId="{FD403A50-73A9-41E7-8409-FC058BDC6366}"/>
          </ac:spMkLst>
        </pc:spChg>
        <pc:graphicFrameChg chg="mod modGraphic">
          <ac:chgData name="Ralf Schaefer" userId="33e27100-fb9b-4eec-9f46-f2f114ad947e" providerId="ADAL" clId="{FE1BB6EE-7096-40BE-B298-8BB658736C81}" dt="2019-07-07T18:19:54.637" v="7565" actId="20577"/>
          <ac:graphicFrameMkLst>
            <pc:docMk/>
            <pc:sldMk cId="3930948788" sldId="323"/>
            <ac:graphicFrameMk id="4" creationId="{451B3D39-30AE-4E03-9F61-2F4A57D8D5CC}"/>
          </ac:graphicFrameMkLst>
        </pc:graphicFrameChg>
      </pc:sldChg>
      <pc:sldChg chg="modSp ord">
        <pc:chgData name="Ralf Schaefer" userId="33e27100-fb9b-4eec-9f46-f2f114ad947e" providerId="ADAL" clId="{FE1BB6EE-7096-40BE-B298-8BB658736C81}" dt="2019-07-07T19:15:17.067" v="7779" actId="113"/>
        <pc:sldMkLst>
          <pc:docMk/>
          <pc:sldMk cId="811393516" sldId="324"/>
        </pc:sldMkLst>
        <pc:spChg chg="mod">
          <ac:chgData name="Ralf Schaefer" userId="33e27100-fb9b-4eec-9f46-f2f114ad947e" providerId="ADAL" clId="{FE1BB6EE-7096-40BE-B298-8BB658736C81}" dt="2019-07-07T18:22:01.417" v="7601" actId="20577"/>
          <ac:spMkLst>
            <pc:docMk/>
            <pc:sldMk cId="811393516" sldId="324"/>
            <ac:spMk id="2" creationId="{FD403A50-73A9-41E7-8409-FC058BDC6366}"/>
          </ac:spMkLst>
        </pc:spChg>
        <pc:graphicFrameChg chg="mod modGraphic">
          <ac:chgData name="Ralf Schaefer" userId="33e27100-fb9b-4eec-9f46-f2f114ad947e" providerId="ADAL" clId="{FE1BB6EE-7096-40BE-B298-8BB658736C81}" dt="2019-07-07T19:15:17.067" v="7779" actId="113"/>
          <ac:graphicFrameMkLst>
            <pc:docMk/>
            <pc:sldMk cId="811393516" sldId="324"/>
            <ac:graphicFrameMk id="4" creationId="{451B3D39-30AE-4E03-9F61-2F4A57D8D5CC}"/>
          </ac:graphicFrameMkLst>
        </pc:graphicFrameChg>
      </pc:sldChg>
      <pc:sldChg chg="addSp delSp modSp ord">
        <pc:chgData name="Ralf Schaefer" userId="33e27100-fb9b-4eec-9f46-f2f114ad947e" providerId="ADAL" clId="{FE1BB6EE-7096-40BE-B298-8BB658736C81}" dt="2019-07-07T19:15:35.636" v="7783" actId="113"/>
        <pc:sldMkLst>
          <pc:docMk/>
          <pc:sldMk cId="2029228296" sldId="325"/>
        </pc:sldMkLst>
        <pc:spChg chg="mod">
          <ac:chgData name="Ralf Schaefer" userId="33e27100-fb9b-4eec-9f46-f2f114ad947e" providerId="ADAL" clId="{FE1BB6EE-7096-40BE-B298-8BB658736C81}" dt="2019-07-07T18:22:06.322" v="7604" actId="20577"/>
          <ac:spMkLst>
            <pc:docMk/>
            <pc:sldMk cId="2029228296" sldId="325"/>
            <ac:spMk id="2" creationId="{FD403A50-73A9-41E7-8409-FC058BDC6366}"/>
          </ac:spMkLst>
        </pc:spChg>
        <pc:spChg chg="add del">
          <ac:chgData name="Ralf Schaefer" userId="33e27100-fb9b-4eec-9f46-f2f114ad947e" providerId="ADAL" clId="{FE1BB6EE-7096-40BE-B298-8BB658736C81}" dt="2019-07-04T13:55:22.195" v="292" actId="478"/>
          <ac:spMkLst>
            <pc:docMk/>
            <pc:sldMk cId="2029228296" sldId="325"/>
            <ac:spMk id="3" creationId="{6FFEBABB-1BCB-41EE-8FFA-9F559712238C}"/>
          </ac:spMkLst>
        </pc:spChg>
        <pc:graphicFrameChg chg="mod modGraphic">
          <ac:chgData name="Ralf Schaefer" userId="33e27100-fb9b-4eec-9f46-f2f114ad947e" providerId="ADAL" clId="{FE1BB6EE-7096-40BE-B298-8BB658736C81}" dt="2019-07-07T19:15:35.636" v="7783" actId="113"/>
          <ac:graphicFrameMkLst>
            <pc:docMk/>
            <pc:sldMk cId="2029228296" sldId="325"/>
            <ac:graphicFrameMk id="4" creationId="{451B3D39-30AE-4E03-9F61-2F4A57D8D5CC}"/>
          </ac:graphicFrameMkLst>
        </pc:graphicFrameChg>
      </pc:sldChg>
      <pc:sldChg chg="addSp modSp">
        <pc:chgData name="Ralf Schaefer" userId="33e27100-fb9b-4eec-9f46-f2f114ad947e" providerId="ADAL" clId="{FE1BB6EE-7096-40BE-B298-8BB658736C81}" dt="2019-07-07T17:48:21.936" v="7230" actId="20577"/>
        <pc:sldMkLst>
          <pc:docMk/>
          <pc:sldMk cId="596262028" sldId="326"/>
        </pc:sldMkLst>
        <pc:spChg chg="mod">
          <ac:chgData name="Ralf Schaefer" userId="33e27100-fb9b-4eec-9f46-f2f114ad947e" providerId="ADAL" clId="{FE1BB6EE-7096-40BE-B298-8BB658736C81}" dt="2019-07-07T17:48:21.936" v="7230" actId="20577"/>
          <ac:spMkLst>
            <pc:docMk/>
            <pc:sldMk cId="596262028" sldId="326"/>
            <ac:spMk id="3" creationId="{37D73094-DE82-4C8D-A760-1BE0B449E039}"/>
          </ac:spMkLst>
        </pc:spChg>
        <pc:picChg chg="add mod">
          <ac:chgData name="Ralf Schaefer" userId="33e27100-fb9b-4eec-9f46-f2f114ad947e" providerId="ADAL" clId="{FE1BB6EE-7096-40BE-B298-8BB658736C81}" dt="2019-07-07T17:47:40.729" v="7226" actId="1076"/>
          <ac:picMkLst>
            <pc:docMk/>
            <pc:sldMk cId="596262028" sldId="326"/>
            <ac:picMk id="4" creationId="{A6FB0FD4-2E31-419B-92C2-3752D8638E33}"/>
          </ac:picMkLst>
        </pc:picChg>
      </pc:sldChg>
      <pc:sldChg chg="modSp">
        <pc:chgData name="Ralf Schaefer" userId="33e27100-fb9b-4eec-9f46-f2f114ad947e" providerId="ADAL" clId="{FE1BB6EE-7096-40BE-B298-8BB658736C81}" dt="2019-07-08T05:42:58.055" v="7842" actId="20577"/>
        <pc:sldMkLst>
          <pc:docMk/>
          <pc:sldMk cId="3065608603" sldId="328"/>
        </pc:sldMkLst>
        <pc:spChg chg="mod">
          <ac:chgData name="Ralf Schaefer" userId="33e27100-fb9b-4eec-9f46-f2f114ad947e" providerId="ADAL" clId="{FE1BB6EE-7096-40BE-B298-8BB658736C81}" dt="2019-07-08T05:42:58.055" v="7842" actId="20577"/>
          <ac:spMkLst>
            <pc:docMk/>
            <pc:sldMk cId="3065608603" sldId="328"/>
            <ac:spMk id="3" creationId="{DDBECFA2-4737-4E8B-BAFE-240AF346531B}"/>
          </ac:spMkLst>
        </pc:spChg>
      </pc:sldChg>
      <pc:sldChg chg="modSp">
        <pc:chgData name="Ralf Schaefer" userId="33e27100-fb9b-4eec-9f46-f2f114ad947e" providerId="ADAL" clId="{FE1BB6EE-7096-40BE-B298-8BB658736C81}" dt="2019-07-08T05:51:57.882" v="7885" actId="20577"/>
        <pc:sldMkLst>
          <pc:docMk/>
          <pc:sldMk cId="1793153059" sldId="1216"/>
        </pc:sldMkLst>
        <pc:spChg chg="mod">
          <ac:chgData name="Ralf Schaefer" userId="33e27100-fb9b-4eec-9f46-f2f114ad947e" providerId="ADAL" clId="{FE1BB6EE-7096-40BE-B298-8BB658736C81}" dt="2019-07-08T05:51:57.882" v="7885" actId="20577"/>
          <ac:spMkLst>
            <pc:docMk/>
            <pc:sldMk cId="1793153059" sldId="1216"/>
            <ac:spMk id="3" creationId="{37D73094-DE82-4C8D-A760-1BE0B449E039}"/>
          </ac:spMkLst>
        </pc:spChg>
      </pc:sldChg>
      <pc:sldChg chg="modSp">
        <pc:chgData name="Ralf Schaefer" userId="33e27100-fb9b-4eec-9f46-f2f114ad947e" providerId="ADAL" clId="{FE1BB6EE-7096-40BE-B298-8BB658736C81}" dt="2019-07-08T05:45:51.428" v="7845" actId="20577"/>
        <pc:sldMkLst>
          <pc:docMk/>
          <pc:sldMk cId="2586351693" sldId="1217"/>
        </pc:sldMkLst>
        <pc:spChg chg="mod">
          <ac:chgData name="Ralf Schaefer" userId="33e27100-fb9b-4eec-9f46-f2f114ad947e" providerId="ADAL" clId="{FE1BB6EE-7096-40BE-B298-8BB658736C81}" dt="2019-07-07T18:22:28.200" v="7617" actId="20577"/>
          <ac:spMkLst>
            <pc:docMk/>
            <pc:sldMk cId="2586351693" sldId="1217"/>
            <ac:spMk id="2" creationId="{FD403A50-73A9-41E7-8409-FC058BDC6366}"/>
          </ac:spMkLst>
        </pc:spChg>
        <pc:graphicFrameChg chg="mod modGraphic">
          <ac:chgData name="Ralf Schaefer" userId="33e27100-fb9b-4eec-9f46-f2f114ad947e" providerId="ADAL" clId="{FE1BB6EE-7096-40BE-B298-8BB658736C81}" dt="2019-07-08T05:45:51.428" v="7845" actId="20577"/>
          <ac:graphicFrameMkLst>
            <pc:docMk/>
            <pc:sldMk cId="2586351693" sldId="1217"/>
            <ac:graphicFrameMk id="4" creationId="{451B3D39-30AE-4E03-9F61-2F4A57D8D5CC}"/>
          </ac:graphicFrameMkLst>
        </pc:graphicFrameChg>
      </pc:sldChg>
      <pc:sldChg chg="add">
        <pc:chgData name="Ralf Schaefer" userId="33e27100-fb9b-4eec-9f46-f2f114ad947e" providerId="ADAL" clId="{FE1BB6EE-7096-40BE-B298-8BB658736C81}" dt="2019-07-04T13:07:18.077" v="21"/>
        <pc:sldMkLst>
          <pc:docMk/>
          <pc:sldMk cId="822206424" sldId="1249"/>
        </pc:sldMkLst>
      </pc:sldChg>
      <pc:sldChg chg="modSp add">
        <pc:chgData name="Ralf Schaefer" userId="33e27100-fb9b-4eec-9f46-f2f114ad947e" providerId="ADAL" clId="{FE1BB6EE-7096-40BE-B298-8BB658736C81}" dt="2019-07-07T19:16:40.580" v="7791" actId="113"/>
        <pc:sldMkLst>
          <pc:docMk/>
          <pc:sldMk cId="2565559405" sldId="1250"/>
        </pc:sldMkLst>
        <pc:spChg chg="mod">
          <ac:chgData name="Ralf Schaefer" userId="33e27100-fb9b-4eec-9f46-f2f114ad947e" providerId="ADAL" clId="{FE1BB6EE-7096-40BE-B298-8BB658736C81}" dt="2019-07-07T18:22:21.272" v="7612" actId="20577"/>
          <ac:spMkLst>
            <pc:docMk/>
            <pc:sldMk cId="2565559405" sldId="1250"/>
            <ac:spMk id="2" creationId="{FD403A50-73A9-41E7-8409-FC058BDC6366}"/>
          </ac:spMkLst>
        </pc:spChg>
        <pc:graphicFrameChg chg="modGraphic">
          <ac:chgData name="Ralf Schaefer" userId="33e27100-fb9b-4eec-9f46-f2f114ad947e" providerId="ADAL" clId="{FE1BB6EE-7096-40BE-B298-8BB658736C81}" dt="2019-07-07T19:16:40.580" v="7791" actId="113"/>
          <ac:graphicFrameMkLst>
            <pc:docMk/>
            <pc:sldMk cId="2565559405" sldId="1250"/>
            <ac:graphicFrameMk id="4" creationId="{451B3D39-30AE-4E03-9F61-2F4A57D8D5CC}"/>
          </ac:graphicFrameMkLst>
        </pc:graphicFrameChg>
      </pc:sldChg>
      <pc:sldChg chg="modSp add">
        <pc:chgData name="Ralf Schaefer" userId="33e27100-fb9b-4eec-9f46-f2f114ad947e" providerId="ADAL" clId="{FE1BB6EE-7096-40BE-B298-8BB658736C81}" dt="2019-07-08T06:41:48.498" v="7931" actId="207"/>
        <pc:sldMkLst>
          <pc:docMk/>
          <pc:sldMk cId="1507910417" sldId="1251"/>
        </pc:sldMkLst>
        <pc:spChg chg="mod">
          <ac:chgData name="Ralf Schaefer" userId="33e27100-fb9b-4eec-9f46-f2f114ad947e" providerId="ADAL" clId="{FE1BB6EE-7096-40BE-B298-8BB658736C81}" dt="2019-07-07T18:23:12.466" v="7653" actId="20577"/>
          <ac:spMkLst>
            <pc:docMk/>
            <pc:sldMk cId="1507910417" sldId="1251"/>
            <ac:spMk id="2" creationId="{FD403A50-73A9-41E7-8409-FC058BDC6366}"/>
          </ac:spMkLst>
        </pc:spChg>
        <pc:graphicFrameChg chg="mod modGraphic">
          <ac:chgData name="Ralf Schaefer" userId="33e27100-fb9b-4eec-9f46-f2f114ad947e" providerId="ADAL" clId="{FE1BB6EE-7096-40BE-B298-8BB658736C81}" dt="2019-07-08T06:41:48.498" v="7931" actId="207"/>
          <ac:graphicFrameMkLst>
            <pc:docMk/>
            <pc:sldMk cId="1507910417" sldId="1251"/>
            <ac:graphicFrameMk id="4" creationId="{451B3D39-30AE-4E03-9F61-2F4A57D8D5CC}"/>
          </ac:graphicFrameMkLst>
        </pc:graphicFrameChg>
      </pc:sldChg>
      <pc:sldChg chg="modSp add ord">
        <pc:chgData name="Ralf Schaefer" userId="33e27100-fb9b-4eec-9f46-f2f114ad947e" providerId="ADAL" clId="{FE1BB6EE-7096-40BE-B298-8BB658736C81}" dt="2019-07-07T19:16:12.652" v="7788" actId="113"/>
        <pc:sldMkLst>
          <pc:docMk/>
          <pc:sldMk cId="3763931492" sldId="1252"/>
        </pc:sldMkLst>
        <pc:spChg chg="mod">
          <ac:chgData name="Ralf Schaefer" userId="33e27100-fb9b-4eec-9f46-f2f114ad947e" providerId="ADAL" clId="{FE1BB6EE-7096-40BE-B298-8BB658736C81}" dt="2019-07-07T18:22:10.886" v="7607" actId="20577"/>
          <ac:spMkLst>
            <pc:docMk/>
            <pc:sldMk cId="3763931492" sldId="1252"/>
            <ac:spMk id="2" creationId="{FD403A50-73A9-41E7-8409-FC058BDC6366}"/>
          </ac:spMkLst>
        </pc:spChg>
        <pc:graphicFrameChg chg="mod modGraphic">
          <ac:chgData name="Ralf Schaefer" userId="33e27100-fb9b-4eec-9f46-f2f114ad947e" providerId="ADAL" clId="{FE1BB6EE-7096-40BE-B298-8BB658736C81}" dt="2019-07-07T19:16:12.652" v="7788" actId="113"/>
          <ac:graphicFrameMkLst>
            <pc:docMk/>
            <pc:sldMk cId="3763931492" sldId="1252"/>
            <ac:graphicFrameMk id="4" creationId="{451B3D39-30AE-4E03-9F61-2F4A57D8D5CC}"/>
          </ac:graphicFrameMkLst>
        </pc:graphicFrameChg>
      </pc:sldChg>
      <pc:sldChg chg="modSp add">
        <pc:chgData name="Ralf Schaefer" userId="33e27100-fb9b-4eec-9f46-f2f114ad947e" providerId="ADAL" clId="{FE1BB6EE-7096-40BE-B298-8BB658736C81}" dt="2019-07-07T18:22:49.236" v="7631" actId="20577"/>
        <pc:sldMkLst>
          <pc:docMk/>
          <pc:sldMk cId="2837239775" sldId="1253"/>
        </pc:sldMkLst>
        <pc:spChg chg="mod">
          <ac:chgData name="Ralf Schaefer" userId="33e27100-fb9b-4eec-9f46-f2f114ad947e" providerId="ADAL" clId="{FE1BB6EE-7096-40BE-B298-8BB658736C81}" dt="2019-07-07T18:22:49.236" v="7631" actId="20577"/>
          <ac:spMkLst>
            <pc:docMk/>
            <pc:sldMk cId="2837239775" sldId="1253"/>
            <ac:spMk id="2" creationId="{FD403A50-73A9-41E7-8409-FC058BDC6366}"/>
          </ac:spMkLst>
        </pc:spChg>
        <pc:graphicFrameChg chg="mod modGraphic">
          <ac:chgData name="Ralf Schaefer" userId="33e27100-fb9b-4eec-9f46-f2f114ad947e" providerId="ADAL" clId="{FE1BB6EE-7096-40BE-B298-8BB658736C81}" dt="2019-07-07T18:05:41.601" v="7427" actId="113"/>
          <ac:graphicFrameMkLst>
            <pc:docMk/>
            <pc:sldMk cId="2837239775" sldId="1253"/>
            <ac:graphicFrameMk id="4" creationId="{451B3D39-30AE-4E03-9F61-2F4A57D8D5CC}"/>
          </ac:graphicFrameMkLst>
        </pc:graphicFrameChg>
      </pc:sldChg>
      <pc:sldChg chg="modSp add">
        <pc:chgData name="Ralf Schaefer" userId="33e27100-fb9b-4eec-9f46-f2f114ad947e" providerId="ADAL" clId="{FE1BB6EE-7096-40BE-B298-8BB658736C81}" dt="2019-07-08T05:47:48.266" v="7874" actId="20577"/>
        <pc:sldMkLst>
          <pc:docMk/>
          <pc:sldMk cId="961042888" sldId="1254"/>
        </pc:sldMkLst>
        <pc:spChg chg="mod">
          <ac:chgData name="Ralf Schaefer" userId="33e27100-fb9b-4eec-9f46-f2f114ad947e" providerId="ADAL" clId="{FE1BB6EE-7096-40BE-B298-8BB658736C81}" dt="2019-07-07T18:22:56.336" v="7638" actId="20577"/>
          <ac:spMkLst>
            <pc:docMk/>
            <pc:sldMk cId="961042888" sldId="1254"/>
            <ac:spMk id="2" creationId="{FD403A50-73A9-41E7-8409-FC058BDC6366}"/>
          </ac:spMkLst>
        </pc:spChg>
        <pc:graphicFrameChg chg="mod modGraphic">
          <ac:chgData name="Ralf Schaefer" userId="33e27100-fb9b-4eec-9f46-f2f114ad947e" providerId="ADAL" clId="{FE1BB6EE-7096-40BE-B298-8BB658736C81}" dt="2019-07-08T05:47:48.266" v="7874" actId="20577"/>
          <ac:graphicFrameMkLst>
            <pc:docMk/>
            <pc:sldMk cId="961042888" sldId="1254"/>
            <ac:graphicFrameMk id="4" creationId="{451B3D39-30AE-4E03-9F61-2F4A57D8D5CC}"/>
          </ac:graphicFrameMkLst>
        </pc:graphicFrameChg>
      </pc:sldChg>
      <pc:sldChg chg="modSp add ord">
        <pc:chgData name="Ralf Schaefer" userId="33e27100-fb9b-4eec-9f46-f2f114ad947e" providerId="ADAL" clId="{FE1BB6EE-7096-40BE-B298-8BB658736C81}" dt="2019-07-07T18:23:21.504" v="7661" actId="20577"/>
        <pc:sldMkLst>
          <pc:docMk/>
          <pc:sldMk cId="1826803742" sldId="1255"/>
        </pc:sldMkLst>
        <pc:spChg chg="mod">
          <ac:chgData name="Ralf Schaefer" userId="33e27100-fb9b-4eec-9f46-f2f114ad947e" providerId="ADAL" clId="{FE1BB6EE-7096-40BE-B298-8BB658736C81}" dt="2019-07-07T18:23:21.504" v="7661" actId="20577"/>
          <ac:spMkLst>
            <pc:docMk/>
            <pc:sldMk cId="1826803742" sldId="1255"/>
            <ac:spMk id="2" creationId="{FD403A50-73A9-41E7-8409-FC058BDC6366}"/>
          </ac:spMkLst>
        </pc:spChg>
        <pc:graphicFrameChg chg="modGraphic">
          <ac:chgData name="Ralf Schaefer" userId="33e27100-fb9b-4eec-9f46-f2f114ad947e" providerId="ADAL" clId="{FE1BB6EE-7096-40BE-B298-8BB658736C81}" dt="2019-07-07T17:19:28.264" v="6685" actId="207"/>
          <ac:graphicFrameMkLst>
            <pc:docMk/>
            <pc:sldMk cId="1826803742" sldId="1255"/>
            <ac:graphicFrameMk id="4" creationId="{451B3D39-30AE-4E03-9F61-2F4A57D8D5CC}"/>
          </ac:graphicFrameMkLst>
        </pc:graphicFrameChg>
      </pc:sldChg>
      <pc:sldChg chg="addSp modSp add">
        <pc:chgData name="Ralf Schaefer" userId="33e27100-fb9b-4eec-9f46-f2f114ad947e" providerId="ADAL" clId="{FE1BB6EE-7096-40BE-B298-8BB658736C81}" dt="2019-07-07T18:26:25.571" v="7686" actId="1076"/>
        <pc:sldMkLst>
          <pc:docMk/>
          <pc:sldMk cId="1322933054" sldId="1256"/>
        </pc:sldMkLst>
        <pc:spChg chg="mod">
          <ac:chgData name="Ralf Schaefer" userId="33e27100-fb9b-4eec-9f46-f2f114ad947e" providerId="ADAL" clId="{FE1BB6EE-7096-40BE-B298-8BB658736C81}" dt="2019-07-07T18:25:16.349" v="7677"/>
          <ac:spMkLst>
            <pc:docMk/>
            <pc:sldMk cId="1322933054" sldId="1256"/>
            <ac:spMk id="2" creationId="{3DD61461-E7B0-46BA-8277-4DF3B6F2B82C}"/>
          </ac:spMkLst>
        </pc:spChg>
        <pc:spChg chg="mod">
          <ac:chgData name="Ralf Schaefer" userId="33e27100-fb9b-4eec-9f46-f2f114ad947e" providerId="ADAL" clId="{FE1BB6EE-7096-40BE-B298-8BB658736C81}" dt="2019-07-07T18:26:07.157" v="7684" actId="1076"/>
          <ac:spMkLst>
            <pc:docMk/>
            <pc:sldMk cId="1322933054" sldId="1256"/>
            <ac:spMk id="3" creationId="{DBAC9C04-B559-49BD-8228-888DC9533689}"/>
          </ac:spMkLst>
        </pc:spChg>
        <pc:graphicFrameChg chg="add mod">
          <ac:chgData name="Ralf Schaefer" userId="33e27100-fb9b-4eec-9f46-f2f114ad947e" providerId="ADAL" clId="{FE1BB6EE-7096-40BE-B298-8BB658736C81}" dt="2019-07-07T18:26:25.571" v="7686" actId="1076"/>
          <ac:graphicFrameMkLst>
            <pc:docMk/>
            <pc:sldMk cId="1322933054" sldId="1256"/>
            <ac:graphicFrameMk id="4" creationId="{951C89DF-0595-4CC9-8587-6D19D5AEF272}"/>
          </ac:graphicFrameMkLst>
        </pc:graphicFrameChg>
      </pc:sldChg>
    </pc:docChg>
  </pc:docChgLst>
  <pc:docChgLst>
    <pc:chgData name="Schaefer Ralf" userId="0894a135-041a-4143-a223-e72443378da1" providerId="ADAL" clId="{2B8341C6-AAF0-4E86-BF59-60DD0EA22A2B}"/>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57C03-4880-4547-9D3E-791C6B4205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852656-94A0-4314-ACEC-6A9FA96A7E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29B332-FB5B-47E8-BA71-F2F6369D2B9C}"/>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5" name="Footer Placeholder 4">
            <a:extLst>
              <a:ext uri="{FF2B5EF4-FFF2-40B4-BE49-F238E27FC236}">
                <a16:creationId xmlns:a16="http://schemas.microsoft.com/office/drawing/2014/main" id="{1D655775-9FF5-4BC4-9435-F4B1D8A7D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F193F-1BFE-40DA-94C0-0000E4673F2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07937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C55ED-CF2F-4609-827D-37A984D7A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446C5A-B839-4F70-B070-C1E4761896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D38B3-5666-4693-B661-06E60F6E0E9A}"/>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5" name="Footer Placeholder 4">
            <a:extLst>
              <a:ext uri="{FF2B5EF4-FFF2-40B4-BE49-F238E27FC236}">
                <a16:creationId xmlns:a16="http://schemas.microsoft.com/office/drawing/2014/main" id="{908B2F17-8303-47A8-849D-39326B3AC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FE67C-8123-45E6-9596-813D04AD956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332959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B385C3-1DCC-430A-8EF5-9A95D5F59C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A83964-21FE-49AC-8B66-34A00511A43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34E99-B4C3-4194-88E8-AFBD38BD91AF}"/>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5" name="Footer Placeholder 4">
            <a:extLst>
              <a:ext uri="{FF2B5EF4-FFF2-40B4-BE49-F238E27FC236}">
                <a16:creationId xmlns:a16="http://schemas.microsoft.com/office/drawing/2014/main" id="{F39DD13A-B632-4564-8782-1333097B1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F28CC1-7102-468E-850D-A36D9DBF92AB}"/>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10597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6794-A9AC-47F0-8EB7-7EFCF7BEE9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01067-4C07-40BA-B88C-C7C31B62EC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A25D9-C427-4792-9803-A77E6657DBE2}"/>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5" name="Footer Placeholder 4">
            <a:extLst>
              <a:ext uri="{FF2B5EF4-FFF2-40B4-BE49-F238E27FC236}">
                <a16:creationId xmlns:a16="http://schemas.microsoft.com/office/drawing/2014/main" id="{003CBD90-E273-4D46-8199-8D2BB8037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0F134-31F4-413C-98E9-247D7C882087}"/>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7026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540D-1FA0-44C9-A199-4A75C47541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9431A5-2027-4AAB-BD15-000DDD307B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DF74B3-4D0C-4F9B-87A2-E1BC99116837}"/>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5" name="Footer Placeholder 4">
            <a:extLst>
              <a:ext uri="{FF2B5EF4-FFF2-40B4-BE49-F238E27FC236}">
                <a16:creationId xmlns:a16="http://schemas.microsoft.com/office/drawing/2014/main" id="{A859585A-6659-4BDA-BD37-E072BFFBF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E3A3B-AF87-4F1C-882E-C079B06BBA8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66409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4FC9-0913-4424-97BC-B17EAFE528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E07D1-758F-4ECB-9C0E-CF777C26DA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49BE1B-B61E-4693-AC14-0112706472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252ED9-562C-4A05-87CD-8DDD3370B790}"/>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6" name="Footer Placeholder 5">
            <a:extLst>
              <a:ext uri="{FF2B5EF4-FFF2-40B4-BE49-F238E27FC236}">
                <a16:creationId xmlns:a16="http://schemas.microsoft.com/office/drawing/2014/main" id="{05E9115B-210E-4725-8795-329D4D925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62451-420F-4B53-9F62-0FD31645A36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18403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F6972-75E5-4D44-9C8E-F3F857A6B8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37B7B4-7E63-45F9-AFDD-767E16E2D8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AE4DB8-840B-42E4-B1D1-16E2839305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EBEEBE-6BFA-4A16-93E8-4717F9668C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7502DD-28A0-454F-9F7C-6E4BD0936A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15ABA8-88F1-4F38-AFC3-D65A2FFCF729}"/>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8" name="Footer Placeholder 7">
            <a:extLst>
              <a:ext uri="{FF2B5EF4-FFF2-40B4-BE49-F238E27FC236}">
                <a16:creationId xmlns:a16="http://schemas.microsoft.com/office/drawing/2014/main" id="{1A1699AC-E969-40D1-94DB-281760A91B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D1F227-FDE0-4ED5-BE32-FAD7DAB1D15D}"/>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26377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FFD0-3801-4EEC-8779-5CF8106D88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304CB-4608-4669-A64C-93E67F13B853}"/>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4" name="Footer Placeholder 3">
            <a:extLst>
              <a:ext uri="{FF2B5EF4-FFF2-40B4-BE49-F238E27FC236}">
                <a16:creationId xmlns:a16="http://schemas.microsoft.com/office/drawing/2014/main" id="{8FAB85BA-690F-44BE-B577-604103A996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C3F344-F825-4CAD-95CC-942AE319ADD9}"/>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71689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59B02-E1B1-450C-BD9B-AD2DD37EB3AD}"/>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3" name="Footer Placeholder 2">
            <a:extLst>
              <a:ext uri="{FF2B5EF4-FFF2-40B4-BE49-F238E27FC236}">
                <a16:creationId xmlns:a16="http://schemas.microsoft.com/office/drawing/2014/main" id="{1E46EBCF-B0B1-485D-B40F-16BC65E602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B90874-B644-4CC6-A0DC-18340E727A5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24912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17B07-9248-4710-A6ED-112F268355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446988-FF1D-44F1-BB9C-221585CE3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BDE968-3BD0-477D-96FC-6E60427CE7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1D50D3-EB47-4752-BF24-9966AFEB31AC}"/>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6" name="Footer Placeholder 5">
            <a:extLst>
              <a:ext uri="{FF2B5EF4-FFF2-40B4-BE49-F238E27FC236}">
                <a16:creationId xmlns:a16="http://schemas.microsoft.com/office/drawing/2014/main" id="{2BC0560C-9BA7-468E-B783-C4744FB19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4737D7-445A-46F9-8506-DB7B7E86C57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17430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C28FF-3A19-4D42-B8A4-76699C00D1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D7D35C-59BE-4460-88D7-B52E942E8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F9CEB1-E247-4CD0-93C9-9B28153ED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C630DE-FECE-407A-816B-9BE0E0E29A80}"/>
              </a:ext>
            </a:extLst>
          </p:cNvPr>
          <p:cNvSpPr>
            <a:spLocks noGrp="1"/>
          </p:cNvSpPr>
          <p:nvPr>
            <p:ph type="dt" sz="half" idx="10"/>
          </p:nvPr>
        </p:nvSpPr>
        <p:spPr/>
        <p:txBody>
          <a:bodyPr/>
          <a:lstStyle/>
          <a:p>
            <a:fld id="{AA3BF8A9-723C-4FE7-A4A0-BC97676DF3A8}" type="datetimeFigureOut">
              <a:rPr lang="en-US" smtClean="0"/>
              <a:t>1/13/2020</a:t>
            </a:fld>
            <a:endParaRPr lang="en-US"/>
          </a:p>
        </p:txBody>
      </p:sp>
      <p:sp>
        <p:nvSpPr>
          <p:cNvPr id="6" name="Footer Placeholder 5">
            <a:extLst>
              <a:ext uri="{FF2B5EF4-FFF2-40B4-BE49-F238E27FC236}">
                <a16:creationId xmlns:a16="http://schemas.microsoft.com/office/drawing/2014/main" id="{19C06871-3656-4905-9187-9E13BC93A5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78030-85E9-4A40-8176-649FF63BD1A9}"/>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72336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364170-261A-4F28-AD3F-3C0AAB773E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CBC4C9-3398-46AD-8DA6-C11E3E3B57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27CA8-C85B-45DC-A4E2-D3A52E5463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BF8A9-723C-4FE7-A4A0-BC97676DF3A8}" type="datetimeFigureOut">
              <a:rPr lang="en-US" smtClean="0"/>
              <a:t>1/13/2020</a:t>
            </a:fld>
            <a:endParaRPr lang="en-US"/>
          </a:p>
        </p:txBody>
      </p:sp>
      <p:sp>
        <p:nvSpPr>
          <p:cNvPr id="5" name="Footer Placeholder 4">
            <a:extLst>
              <a:ext uri="{FF2B5EF4-FFF2-40B4-BE49-F238E27FC236}">
                <a16:creationId xmlns:a16="http://schemas.microsoft.com/office/drawing/2014/main" id="{6C463E72-920A-49FD-87A3-61A18FC61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7503E8-6F64-42B2-A831-7222E4F473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F0851-F08F-4A27-A590-B9BDB393FAF2}" type="slidenum">
              <a:rPr lang="en-US" smtClean="0"/>
              <a:t>‹#›</a:t>
            </a:fld>
            <a:endParaRPr lang="en-US"/>
          </a:p>
        </p:txBody>
      </p:sp>
    </p:spTree>
    <p:extLst>
      <p:ext uri="{BB962C8B-B14F-4D97-AF65-F5344CB8AC3E}">
        <p14:creationId xmlns:p14="http://schemas.microsoft.com/office/powerpoint/2010/main" val="172094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cs2019.org/Keynotes.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22CA-2FE7-47AF-8CF5-DF6173B4036D}"/>
              </a:ext>
            </a:extLst>
          </p:cNvPr>
          <p:cNvSpPr>
            <a:spLocks noGrp="1"/>
          </p:cNvSpPr>
          <p:nvPr>
            <p:ph type="ctrTitle"/>
          </p:nvPr>
        </p:nvSpPr>
        <p:spPr>
          <a:xfrm>
            <a:off x="1524000" y="1027518"/>
            <a:ext cx="9144000" cy="1086409"/>
          </a:xfrm>
        </p:spPr>
        <p:txBody>
          <a:bodyPr/>
          <a:lstStyle/>
          <a:p>
            <a:r>
              <a:rPr lang="en-US" dirty="0" err="1"/>
              <a:t>AhG</a:t>
            </a:r>
            <a:r>
              <a:rPr lang="en-US" dirty="0"/>
              <a:t> on Point Cloud Coding</a:t>
            </a:r>
          </a:p>
        </p:txBody>
      </p:sp>
      <p:sp>
        <p:nvSpPr>
          <p:cNvPr id="3" name="Subtitle 2">
            <a:extLst>
              <a:ext uri="{FF2B5EF4-FFF2-40B4-BE49-F238E27FC236}">
                <a16:creationId xmlns:a16="http://schemas.microsoft.com/office/drawing/2014/main" id="{2D847FB4-4271-4FE6-8748-222AF993187B}"/>
              </a:ext>
            </a:extLst>
          </p:cNvPr>
          <p:cNvSpPr>
            <a:spLocks noGrp="1"/>
          </p:cNvSpPr>
          <p:nvPr>
            <p:ph type="subTitle" idx="1"/>
          </p:nvPr>
        </p:nvSpPr>
        <p:spPr>
          <a:xfrm>
            <a:off x="1124607" y="3260558"/>
            <a:ext cx="9963807" cy="1840831"/>
          </a:xfrm>
        </p:spPr>
        <p:txBody>
          <a:bodyPr>
            <a:normAutofit lnSpcReduction="10000"/>
          </a:bodyPr>
          <a:lstStyle/>
          <a:p>
            <a:r>
              <a:rPr lang="en-US" sz="1100" dirty="0"/>
              <a:t>Period MPEG#128 – MPEG#129</a:t>
            </a:r>
          </a:p>
          <a:p>
            <a:r>
              <a:rPr lang="en-US" sz="1100" dirty="0"/>
              <a:t>(ISO/IEC 23090-5 and 23090-9)</a:t>
            </a:r>
          </a:p>
          <a:p>
            <a:r>
              <a:rPr lang="en-US" sz="1100" dirty="0"/>
              <a:t>Brussels, January 13</a:t>
            </a:r>
            <a:r>
              <a:rPr lang="en-US" sz="1100" baseline="30000" dirty="0"/>
              <a:t>th</a:t>
            </a:r>
            <a:r>
              <a:rPr lang="en-US" sz="1100" dirty="0"/>
              <a:t> 2020</a:t>
            </a:r>
          </a:p>
          <a:p>
            <a:r>
              <a:rPr lang="en-US" sz="1100" dirty="0"/>
              <a:t>m51552</a:t>
            </a:r>
          </a:p>
          <a:p>
            <a:endParaRPr lang="en-US" sz="1100" dirty="0"/>
          </a:p>
          <a:p>
            <a:endParaRPr lang="en-US" sz="1100" dirty="0"/>
          </a:p>
          <a:p>
            <a:r>
              <a:rPr lang="en-US" sz="1100" dirty="0"/>
              <a:t>Chairs: Ralf Schaefer (</a:t>
            </a:r>
            <a:r>
              <a:rPr lang="en-US" sz="1100" dirty="0" err="1"/>
              <a:t>InterDigital</a:t>
            </a:r>
            <a:r>
              <a:rPr lang="en-US" sz="1100" dirty="0"/>
              <a:t>), Khaled Mammou (Apple), Madhukar Budagavi (Samsung)</a:t>
            </a:r>
          </a:p>
        </p:txBody>
      </p:sp>
    </p:spTree>
    <p:extLst>
      <p:ext uri="{BB962C8B-B14F-4D97-AF65-F5344CB8AC3E}">
        <p14:creationId xmlns:p14="http://schemas.microsoft.com/office/powerpoint/2010/main" val="796529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03A50-73A9-41E7-8409-FC058BDC6366}"/>
              </a:ext>
            </a:extLst>
          </p:cNvPr>
          <p:cNvSpPr>
            <a:spLocks noGrp="1"/>
          </p:cNvSpPr>
          <p:nvPr>
            <p:ph type="title"/>
          </p:nvPr>
        </p:nvSpPr>
        <p:spPr>
          <a:xfrm>
            <a:off x="838200" y="155401"/>
            <a:ext cx="10515600" cy="1102948"/>
          </a:xfrm>
        </p:spPr>
        <p:txBody>
          <a:bodyPr>
            <a:normAutofit fontScale="90000"/>
          </a:bodyPr>
          <a:lstStyle/>
          <a:p>
            <a:pPr algn="ctr"/>
            <a:r>
              <a:rPr lang="en-US" dirty="0"/>
              <a:t>Conduct the PCC Core Experiments (6/6)</a:t>
            </a:r>
            <a:br>
              <a:rPr lang="de-DE" dirty="0">
                <a:solidFill>
                  <a:srgbClr val="FF0000"/>
                </a:solidFill>
              </a:rPr>
            </a:br>
            <a:endParaRPr lang="de-DE" dirty="0">
              <a:solidFill>
                <a:srgbClr val="FF0000"/>
              </a:solidFill>
            </a:endParaRPr>
          </a:p>
        </p:txBody>
      </p:sp>
      <p:graphicFrame>
        <p:nvGraphicFramePr>
          <p:cNvPr id="4" name="Table 3">
            <a:extLst>
              <a:ext uri="{FF2B5EF4-FFF2-40B4-BE49-F238E27FC236}">
                <a16:creationId xmlns:a16="http://schemas.microsoft.com/office/drawing/2014/main" id="{451B3D39-30AE-4E03-9F61-2F4A57D8D5CC}"/>
              </a:ext>
            </a:extLst>
          </p:cNvPr>
          <p:cNvGraphicFramePr>
            <a:graphicFrameLocks noGrp="1"/>
          </p:cNvGraphicFramePr>
          <p:nvPr>
            <p:extLst>
              <p:ext uri="{D42A27DB-BD31-4B8C-83A1-F6EECF244321}">
                <p14:modId xmlns:p14="http://schemas.microsoft.com/office/powerpoint/2010/main" val="1028688624"/>
              </p:ext>
            </p:extLst>
          </p:nvPr>
        </p:nvGraphicFramePr>
        <p:xfrm>
          <a:off x="276837" y="1170107"/>
          <a:ext cx="11761364" cy="4540446"/>
        </p:xfrm>
        <a:graphic>
          <a:graphicData uri="http://schemas.openxmlformats.org/drawingml/2006/table">
            <a:tbl>
              <a:tblPr firstRow="1" firstCol="1" bandRow="1">
                <a:tableStyleId>{5C22544A-7EE6-4342-B048-85BDC9FD1C3A}</a:tableStyleId>
              </a:tblPr>
              <a:tblGrid>
                <a:gridCol w="788039">
                  <a:extLst>
                    <a:ext uri="{9D8B030D-6E8A-4147-A177-3AD203B41FA5}">
                      <a16:colId xmlns:a16="http://schemas.microsoft.com/office/drawing/2014/main" val="2004007711"/>
                    </a:ext>
                  </a:extLst>
                </a:gridCol>
                <a:gridCol w="1089745">
                  <a:extLst>
                    <a:ext uri="{9D8B030D-6E8A-4147-A177-3AD203B41FA5}">
                      <a16:colId xmlns:a16="http://schemas.microsoft.com/office/drawing/2014/main" val="3278652543"/>
                    </a:ext>
                  </a:extLst>
                </a:gridCol>
                <a:gridCol w="1944920">
                  <a:extLst>
                    <a:ext uri="{9D8B030D-6E8A-4147-A177-3AD203B41FA5}">
                      <a16:colId xmlns:a16="http://schemas.microsoft.com/office/drawing/2014/main" val="1402693652"/>
                    </a:ext>
                  </a:extLst>
                </a:gridCol>
                <a:gridCol w="1491962">
                  <a:extLst>
                    <a:ext uri="{9D8B030D-6E8A-4147-A177-3AD203B41FA5}">
                      <a16:colId xmlns:a16="http://schemas.microsoft.com/office/drawing/2014/main" val="4188467582"/>
                    </a:ext>
                  </a:extLst>
                </a:gridCol>
                <a:gridCol w="1702676">
                  <a:extLst>
                    <a:ext uri="{9D8B030D-6E8A-4147-A177-3AD203B41FA5}">
                      <a16:colId xmlns:a16="http://schemas.microsoft.com/office/drawing/2014/main" val="4047203090"/>
                    </a:ext>
                  </a:extLst>
                </a:gridCol>
                <a:gridCol w="2354318">
                  <a:extLst>
                    <a:ext uri="{9D8B030D-6E8A-4147-A177-3AD203B41FA5}">
                      <a16:colId xmlns:a16="http://schemas.microsoft.com/office/drawing/2014/main" val="1308642327"/>
                    </a:ext>
                  </a:extLst>
                </a:gridCol>
                <a:gridCol w="2389704">
                  <a:extLst>
                    <a:ext uri="{9D8B030D-6E8A-4147-A177-3AD203B41FA5}">
                      <a16:colId xmlns:a16="http://schemas.microsoft.com/office/drawing/2014/main" val="2156548928"/>
                    </a:ext>
                  </a:extLst>
                </a:gridCol>
              </a:tblGrid>
              <a:tr h="534777">
                <a:tc>
                  <a:txBody>
                    <a:bodyPr/>
                    <a:lstStyle/>
                    <a:p>
                      <a:pPr>
                        <a:lnSpc>
                          <a:spcPts val="1345"/>
                        </a:lnSpc>
                        <a:spcAft>
                          <a:spcPts val="0"/>
                        </a:spcAft>
                      </a:pPr>
                      <a:endParaRPr lang="en-US" sz="1200" noProof="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noProof="0" dirty="0">
                          <a:effectLst/>
                        </a:rPr>
                        <a:t>Status MPEG#128</a:t>
                      </a:r>
                      <a:endParaRPr lang="en-US" sz="1600" noProof="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noProof="0">
                          <a:effectLst/>
                        </a:rPr>
                        <a:t>Description</a:t>
                      </a:r>
                      <a:endParaRPr lang="en-US" sz="1600" noProof="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noProof="0">
                          <a:effectLst/>
                        </a:rPr>
                        <a:t>Proponents</a:t>
                      </a:r>
                      <a:endParaRPr lang="en-US" sz="1600" noProof="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noProof="0">
                          <a:effectLst/>
                        </a:rPr>
                        <a:t>Cross checkers</a:t>
                      </a:r>
                      <a:endParaRPr lang="en-US" sz="1600" noProof="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b="1" kern="1200" noProof="0">
                          <a:solidFill>
                            <a:schemeClr val="lt1"/>
                          </a:solidFill>
                          <a:effectLst/>
                          <a:latin typeface="+mn-lt"/>
                          <a:ea typeface="+mn-ea"/>
                          <a:cs typeface="+mn-cs"/>
                        </a:rPr>
                        <a:t>Recommendation PCC AhG</a:t>
                      </a:r>
                    </a:p>
                  </a:txBody>
                  <a:tcPr marL="68580" marR="68580" marT="9525" marB="0"/>
                </a:tc>
                <a:tc>
                  <a:txBody>
                    <a:bodyPr/>
                    <a:lstStyle/>
                    <a:p>
                      <a:pPr>
                        <a:lnSpc>
                          <a:spcPts val="1345"/>
                        </a:lnSpc>
                        <a:spcAft>
                          <a:spcPts val="0"/>
                        </a:spcAft>
                      </a:pPr>
                      <a:r>
                        <a:rPr lang="en-US" sz="1400" b="1" kern="1200" noProof="0">
                          <a:solidFill>
                            <a:schemeClr val="lt1"/>
                          </a:solidFill>
                          <a:effectLst/>
                          <a:latin typeface="+mn-lt"/>
                          <a:ea typeface="+mn-ea"/>
                          <a:cs typeface="+mn-cs"/>
                        </a:rPr>
                        <a:t>Comment/Restrictions</a:t>
                      </a:r>
                    </a:p>
                  </a:txBody>
                  <a:tcPr marL="68580" marR="68580" marT="9525" marB="0"/>
                </a:tc>
                <a:extLst>
                  <a:ext uri="{0D108BD9-81ED-4DB2-BD59-A6C34878D82A}">
                    <a16:rowId xmlns:a16="http://schemas.microsoft.com/office/drawing/2014/main" val="599778679"/>
                  </a:ext>
                </a:extLst>
              </a:tr>
              <a:tr h="792661">
                <a:tc>
                  <a:txBody>
                    <a:bodyPr/>
                    <a:lstStyle/>
                    <a:p>
                      <a:pPr algn="l">
                        <a:lnSpc>
                          <a:spcPts val="1345"/>
                        </a:lnSpc>
                        <a:spcAft>
                          <a:spcPts val="0"/>
                        </a:spcAft>
                      </a:pPr>
                      <a:r>
                        <a:rPr lang="en-US" sz="1400" b="1" kern="1200" noProof="0" dirty="0">
                          <a:solidFill>
                            <a:schemeClr val="lt1"/>
                          </a:solidFill>
                          <a:effectLst/>
                          <a:latin typeface="+mn-lt"/>
                          <a:ea typeface="+mn-ea"/>
                          <a:cs typeface="+mn-cs"/>
                        </a:rPr>
                        <a:t>CE0.2</a:t>
                      </a:r>
                    </a:p>
                  </a:txBody>
                  <a:tcPr marL="68580" marR="68580" marT="9525" marB="0">
                    <a:solidFill>
                      <a:schemeClr val="accent1"/>
                    </a:solidFill>
                  </a:tcPr>
                </a:tc>
                <a:tc>
                  <a:txBody>
                    <a:bodyPr/>
                    <a:lstStyle/>
                    <a:p>
                      <a:pPr>
                        <a:lnSpc>
                          <a:spcPts val="1345"/>
                        </a:lnSpc>
                        <a:spcAft>
                          <a:spcPts val="0"/>
                        </a:spcAft>
                      </a:pPr>
                      <a:r>
                        <a:rPr lang="en-US" sz="1400" noProof="0">
                          <a:effectLst/>
                          <a:latin typeface="Arial" panose="020B0604020202020204" pitchFamily="34" charset="0"/>
                          <a:ea typeface="SimSun" panose="02010600030101010101" pitchFamily="2" charset="-122"/>
                          <a:cs typeface="Arial" panose="020B0604020202020204" pitchFamily="34" charset="0"/>
                        </a:rPr>
                        <a:t>Continued</a:t>
                      </a:r>
                    </a:p>
                  </a:txBody>
                  <a:tcPr marL="68580" marR="68580" marT="9525" marB="0"/>
                </a:tc>
                <a:tc>
                  <a:txBody>
                    <a:bodyPr/>
                    <a:lstStyle/>
                    <a:p>
                      <a:pPr>
                        <a:lnSpc>
                          <a:spcPts val="1345"/>
                        </a:lnSpc>
                        <a:spcAft>
                          <a:spcPts val="0"/>
                        </a:spcAft>
                      </a:pPr>
                      <a:r>
                        <a:rPr lang="en-US" sz="1400" noProof="0">
                          <a:effectLst/>
                          <a:latin typeface="Arial" panose="020B0604020202020204" pitchFamily="34" charset="0"/>
                          <a:ea typeface="SimSun" panose="02010600030101010101" pitchFamily="2" charset="-122"/>
                          <a:cs typeface="Arial" panose="020B0604020202020204" pitchFamily="34" charset="0"/>
                        </a:rPr>
                        <a:t>On Content</a:t>
                      </a:r>
                    </a:p>
                  </a:txBody>
                  <a:tcPr marL="68580" marR="68580" marT="9525" marB="0"/>
                </a:tc>
                <a:tc>
                  <a:txBody>
                    <a:bodyPr/>
                    <a:lstStyle/>
                    <a:p>
                      <a:pPr>
                        <a:lnSpc>
                          <a:spcPts val="1345"/>
                        </a:lnSpc>
                        <a:spcAft>
                          <a:spcPts val="0"/>
                        </a:spcAft>
                      </a:pPr>
                      <a:r>
                        <a:rPr lang="en-US" sz="1400" noProof="0">
                          <a:effectLst/>
                          <a:latin typeface="Arial" panose="020B0604020202020204" pitchFamily="34" charset="0"/>
                          <a:ea typeface="SimSun" panose="02010600030101010101" pitchFamily="2" charset="-122"/>
                          <a:cs typeface="Arial" panose="020B0604020202020204" pitchFamily="34" charset="0"/>
                        </a:rPr>
                        <a:t>Samsung, Fraunhofer HHI</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Sony, InterDigital</a:t>
                      </a: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extLst>
                  <a:ext uri="{0D108BD9-81ED-4DB2-BD59-A6C34878D82A}">
                    <a16:rowId xmlns:a16="http://schemas.microsoft.com/office/drawing/2014/main" val="530792838"/>
                  </a:ext>
                </a:extLst>
              </a:tr>
              <a:tr h="792661">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noProof="0" dirty="0">
                          <a:solidFill>
                            <a:schemeClr val="lt1"/>
                          </a:solidFill>
                          <a:effectLst/>
                          <a:latin typeface="+mn-lt"/>
                          <a:ea typeface="+mn-ea"/>
                          <a:cs typeface="+mn-cs"/>
                        </a:rPr>
                        <a:t>EE4FE 2.6</a:t>
                      </a:r>
                    </a:p>
                    <a:p>
                      <a:pPr algn="l">
                        <a:lnSpc>
                          <a:spcPts val="1345"/>
                        </a:lnSpc>
                        <a:spcAft>
                          <a:spcPts val="0"/>
                        </a:spcAft>
                      </a:pPr>
                      <a:endParaRPr lang="en-US" sz="1400" b="1" kern="1200" noProof="0" dirty="0">
                        <a:solidFill>
                          <a:schemeClr val="lt1"/>
                        </a:solidFill>
                        <a:effectLst/>
                        <a:latin typeface="+mn-lt"/>
                        <a:ea typeface="+mn-ea"/>
                        <a:cs typeface="+mn-cs"/>
                      </a:endParaRPr>
                    </a:p>
                  </a:txBody>
                  <a:tcPr marL="68580" marR="68580" marT="9525" marB="0">
                    <a:solidFill>
                      <a:schemeClr val="accent1"/>
                    </a:solidFill>
                  </a:tcPr>
                </a:tc>
                <a:tc>
                  <a:txBody>
                    <a:bodyPr/>
                    <a:lstStyle/>
                    <a:p>
                      <a:pPr>
                        <a:lnSpc>
                          <a:spcPts val="1345"/>
                        </a:lnSpc>
                        <a:spcAft>
                          <a:spcPts val="0"/>
                        </a:spcAft>
                      </a:pPr>
                      <a:r>
                        <a:rPr lang="en-US" sz="1400" noProof="0" dirty="0">
                          <a:effectLst/>
                          <a:latin typeface="Arial" panose="020B0604020202020204" pitchFamily="34" charset="0"/>
                          <a:ea typeface="SimSun" panose="02010600030101010101" pitchFamily="2" charset="-122"/>
                          <a:cs typeface="Arial" panose="020B0604020202020204" pitchFamily="34" charset="0"/>
                        </a:rPr>
                        <a:t>Continued</a:t>
                      </a: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kern="1200" noProof="0" dirty="0">
                          <a:effectLst/>
                          <a:latin typeface="Arial" panose="020B0604020202020204" pitchFamily="34" charset="0"/>
                          <a:cs typeface="Arial" panose="020B0604020202020204" pitchFamily="34" charset="0"/>
                        </a:rPr>
                        <a:t>On Mesh coding with V-PCC</a:t>
                      </a:r>
                    </a:p>
                    <a:p>
                      <a:pPr>
                        <a:lnSpc>
                          <a:spcPts val="1345"/>
                        </a:lnSpc>
                        <a:spcAft>
                          <a:spcPts val="0"/>
                        </a:spcAft>
                      </a:pP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Samsung, Apple, Sony, IMT</a:t>
                      </a:r>
                    </a:p>
                    <a:p>
                      <a:pPr>
                        <a:lnSpc>
                          <a:spcPts val="1345"/>
                        </a:lnSpc>
                        <a:spcAft>
                          <a:spcPts val="0"/>
                        </a:spcAft>
                      </a:pP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Samsung, Apple, Sony, IMT</a:t>
                      </a:r>
                    </a:p>
                    <a:p>
                      <a:pPr>
                        <a:lnSpc>
                          <a:spcPts val="1345"/>
                        </a:lnSpc>
                        <a:spcAft>
                          <a:spcPts val="0"/>
                        </a:spcAft>
                      </a:pP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de-DE"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Tool 1 „</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V-PCC extension for mesh coding </a:t>
                      </a:r>
                      <a:r>
                        <a:rPr lang="de-DE"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 m47608:</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endPar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extLst>
                  <a:ext uri="{0D108BD9-81ED-4DB2-BD59-A6C34878D82A}">
                    <a16:rowId xmlns:a16="http://schemas.microsoft.com/office/drawing/2014/main" val="501834434"/>
                  </a:ext>
                </a:extLst>
              </a:tr>
              <a:tr h="792661">
                <a:tc>
                  <a:txBody>
                    <a:bodyPr/>
                    <a:lstStyle/>
                    <a:p>
                      <a:pPr algn="l">
                        <a:lnSpc>
                          <a:spcPts val="1345"/>
                        </a:lnSpc>
                        <a:spcAft>
                          <a:spcPts val="0"/>
                        </a:spcAft>
                      </a:pPr>
                      <a:r>
                        <a:rPr lang="de-DE" sz="1400" b="1" kern="1200" noProof="0" dirty="0">
                          <a:solidFill>
                            <a:schemeClr val="lt1"/>
                          </a:solidFill>
                          <a:effectLst/>
                          <a:latin typeface="+mn-lt"/>
                          <a:ea typeface="+mn-ea"/>
                          <a:cs typeface="+mn-cs"/>
                        </a:rPr>
                        <a:t>VE4FE 2.5</a:t>
                      </a:r>
                      <a:endParaRPr lang="en-US" sz="1400" b="1" kern="1200" noProof="0" dirty="0">
                        <a:solidFill>
                          <a:schemeClr val="lt1"/>
                        </a:solidFill>
                        <a:effectLst/>
                        <a:latin typeface="+mn-lt"/>
                        <a:ea typeface="+mn-ea"/>
                        <a:cs typeface="+mn-cs"/>
                      </a:endParaRPr>
                    </a:p>
                  </a:txBody>
                  <a:tcPr marL="68580" marR="68580" marT="9525" marB="0">
                    <a:solidFill>
                      <a:schemeClr val="accent1"/>
                    </a:solidFill>
                  </a:tcPr>
                </a:tc>
                <a:tc>
                  <a:txBody>
                    <a:bodyPr/>
                    <a:lstStyle/>
                    <a:p>
                      <a:pPr>
                        <a:lnSpc>
                          <a:spcPts val="1345"/>
                        </a:lnSpc>
                        <a:spcAft>
                          <a:spcPts val="0"/>
                        </a:spcAft>
                      </a:pPr>
                      <a:r>
                        <a:rPr lang="de-DE" sz="1400" noProof="0" dirty="0">
                          <a:effectLst/>
                          <a:latin typeface="Arial" panose="020B0604020202020204" pitchFamily="34" charset="0"/>
                          <a:ea typeface="SimSun" panose="02010600030101010101" pitchFamily="2" charset="-122"/>
                          <a:cs typeface="Arial" panose="020B0604020202020204" pitchFamily="34" charset="0"/>
                        </a:rPr>
                        <a:t>New</a:t>
                      </a: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noProof="0" dirty="0">
                          <a:effectLst/>
                          <a:latin typeface="Arial" panose="020B0604020202020204" pitchFamily="34" charset="0"/>
                          <a:ea typeface="SimSun" panose="02010600030101010101" pitchFamily="2" charset="-122"/>
                          <a:cs typeface="Arial" panose="020B0604020202020204" pitchFamily="34" charset="0"/>
                        </a:rPr>
                        <a:t>Color smoothing </a:t>
                      </a:r>
                    </a:p>
                  </a:txBody>
                  <a:tcPr marL="68580" marR="68580" marT="9525" marB="0"/>
                </a:tc>
                <a:tc>
                  <a:txBody>
                    <a:bodyPr/>
                    <a:lstStyle/>
                    <a:p>
                      <a:pPr>
                        <a:lnSpc>
                          <a:spcPts val="1345"/>
                        </a:lnSpc>
                        <a:spcAft>
                          <a:spcPts val="0"/>
                        </a:spcAft>
                      </a:pPr>
                      <a:r>
                        <a:rPr lang="de-DE" sz="1400" noProof="0" dirty="0">
                          <a:effectLst/>
                          <a:latin typeface="Arial" panose="020B0604020202020204" pitchFamily="34" charset="0"/>
                          <a:ea typeface="SimSun" panose="02010600030101010101" pitchFamily="2" charset="-122"/>
                          <a:cs typeface="Arial" panose="020B0604020202020204" pitchFamily="34" charset="0"/>
                        </a:rPr>
                        <a:t>Samsung</a:t>
                      </a: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de-DE" sz="1400" noProof="0" dirty="0">
                          <a:effectLst/>
                          <a:latin typeface="Arial" panose="020B0604020202020204" pitchFamily="34" charset="0"/>
                          <a:ea typeface="SimSun" panose="02010600030101010101" pitchFamily="2" charset="-122"/>
                          <a:cs typeface="Arial" panose="020B0604020202020204" pitchFamily="34" charset="0"/>
                        </a:rPr>
                        <a:t>Apple</a:t>
                      </a: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de-DE" sz="1400" kern="1200" noProof="0" dirty="0">
                          <a:solidFill>
                            <a:schemeClr val="dk1"/>
                          </a:solidFill>
                          <a:effectLst/>
                          <a:latin typeface="Arial" panose="020B0604020202020204" pitchFamily="34" charset="0"/>
                          <a:ea typeface="+mn-ea"/>
                          <a:cs typeface="Arial" panose="020B0604020202020204" pitchFamily="34" charset="0"/>
                        </a:rPr>
                        <a:t>Tool 1, „On </a:t>
                      </a:r>
                      <a:r>
                        <a:rPr lang="de-DE" sz="1400" kern="1200" noProof="0" dirty="0" err="1">
                          <a:solidFill>
                            <a:schemeClr val="dk1"/>
                          </a:solidFill>
                          <a:effectLst/>
                          <a:latin typeface="Arial" panose="020B0604020202020204" pitchFamily="34" charset="0"/>
                          <a:ea typeface="+mn-ea"/>
                          <a:cs typeface="Arial" panose="020B0604020202020204" pitchFamily="34" charset="0"/>
                        </a:rPr>
                        <a:t>attribute</a:t>
                      </a:r>
                      <a:r>
                        <a:rPr lang="de-DE" sz="1400" kern="1200" noProof="0" dirty="0">
                          <a:solidFill>
                            <a:schemeClr val="dk1"/>
                          </a:solidFill>
                          <a:effectLst/>
                          <a:latin typeface="Arial" panose="020B0604020202020204" pitchFamily="34" charset="0"/>
                          <a:ea typeface="+mn-ea"/>
                          <a:cs typeface="Arial" panose="020B0604020202020204" pitchFamily="34" charset="0"/>
                        </a:rPr>
                        <a:t> </a:t>
                      </a:r>
                      <a:r>
                        <a:rPr lang="de-DE" sz="1400" kern="1200" noProof="0" dirty="0" err="1">
                          <a:solidFill>
                            <a:schemeClr val="dk1"/>
                          </a:solidFill>
                          <a:effectLst/>
                          <a:latin typeface="Arial" panose="020B0604020202020204" pitchFamily="34" charset="0"/>
                          <a:ea typeface="+mn-ea"/>
                          <a:cs typeface="Arial" panose="020B0604020202020204" pitchFamily="34" charset="0"/>
                        </a:rPr>
                        <a:t>smoothing</a:t>
                      </a:r>
                      <a:r>
                        <a:rPr lang="de-DE" sz="1400" kern="1200" noProof="0" dirty="0">
                          <a:solidFill>
                            <a:schemeClr val="dk1"/>
                          </a:solidFill>
                          <a:effectLst/>
                          <a:latin typeface="Arial" panose="020B0604020202020204" pitchFamily="34" charset="0"/>
                          <a:ea typeface="+mn-ea"/>
                          <a:cs typeface="Arial" panose="020B0604020202020204" pitchFamily="34" charset="0"/>
                        </a:rPr>
                        <a:t> “, m51003:</a:t>
                      </a: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1439647629"/>
                  </a:ext>
                </a:extLst>
              </a:tr>
              <a:tr h="792661">
                <a:tc>
                  <a:txBody>
                    <a:bodyPr/>
                    <a:lstStyle/>
                    <a:p>
                      <a:pPr algn="l">
                        <a:lnSpc>
                          <a:spcPts val="1345"/>
                        </a:lnSpc>
                        <a:spcAft>
                          <a:spcPts val="0"/>
                        </a:spcAft>
                      </a:pPr>
                      <a:r>
                        <a:rPr lang="de-DE" sz="1400" b="1" kern="1200" noProof="0" dirty="0">
                          <a:solidFill>
                            <a:schemeClr val="lt1"/>
                          </a:solidFill>
                          <a:effectLst/>
                          <a:latin typeface="+mn-lt"/>
                          <a:ea typeface="+mn-ea"/>
                          <a:cs typeface="+mn-cs"/>
                        </a:rPr>
                        <a:t>CE4FE 2.28</a:t>
                      </a:r>
                      <a:endParaRPr lang="en-US" sz="1400" b="1" kern="1200" noProof="0" dirty="0">
                        <a:solidFill>
                          <a:schemeClr val="lt1"/>
                        </a:solidFill>
                        <a:effectLst/>
                        <a:latin typeface="+mn-lt"/>
                        <a:ea typeface="+mn-ea"/>
                        <a:cs typeface="+mn-cs"/>
                      </a:endParaRPr>
                    </a:p>
                  </a:txBody>
                  <a:tcPr marL="68580" marR="68580" marT="9525" marB="0">
                    <a:solidFill>
                      <a:schemeClr val="accent1"/>
                    </a:solidFill>
                  </a:tcPr>
                </a:tc>
                <a:tc>
                  <a:txBody>
                    <a:bodyPr/>
                    <a:lstStyle/>
                    <a:p>
                      <a:pPr>
                        <a:lnSpc>
                          <a:spcPts val="1345"/>
                        </a:lnSpc>
                        <a:spcAft>
                          <a:spcPts val="0"/>
                        </a:spcAft>
                      </a:pPr>
                      <a:r>
                        <a:rPr lang="de-DE" sz="1400" noProof="0" dirty="0">
                          <a:effectLst/>
                          <a:latin typeface="Arial" panose="020B0604020202020204" pitchFamily="34" charset="0"/>
                          <a:ea typeface="SimSun" panose="02010600030101010101" pitchFamily="2" charset="-122"/>
                          <a:cs typeface="Arial" panose="020B0604020202020204" pitchFamily="34" charset="0"/>
                        </a:rPr>
                        <a:t>New</a:t>
                      </a: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noProof="0" dirty="0">
                          <a:effectLst/>
                          <a:latin typeface="Arial" panose="020B0604020202020204" pitchFamily="34" charset="0"/>
                          <a:ea typeface="SimSun" panose="02010600030101010101" pitchFamily="2" charset="-122"/>
                          <a:cs typeface="Arial" panose="020B0604020202020204" pitchFamily="34" charset="0"/>
                        </a:rPr>
                        <a:t>On Designing Conformance Units and SEI message (including tile partitions)</a:t>
                      </a:r>
                    </a:p>
                  </a:txBody>
                  <a:tcPr marL="68580" marR="68580" marT="9525" marB="0"/>
                </a:tc>
                <a:tc>
                  <a:txBody>
                    <a:bodyPr/>
                    <a:lstStyle/>
                    <a:p>
                      <a:pPr>
                        <a:lnSpc>
                          <a:spcPts val="1345"/>
                        </a:lnSpc>
                        <a:spcAft>
                          <a:spcPts val="0"/>
                        </a:spcAft>
                      </a:pPr>
                      <a:r>
                        <a:rPr lang="de-DE" sz="1400" noProof="0" dirty="0">
                          <a:effectLst/>
                          <a:latin typeface="Arial" panose="020B0604020202020204" pitchFamily="34" charset="0"/>
                          <a:ea typeface="SimSun" panose="02010600030101010101" pitchFamily="2" charset="-122"/>
                          <a:cs typeface="Arial" panose="020B0604020202020204" pitchFamily="34" charset="0"/>
                        </a:rPr>
                        <a:t>Apple, Samsung, Intel, Nokia</a:t>
                      </a: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endParaRPr lang="en-US" sz="1400" kern="1200" noProof="0">
                        <a:solidFill>
                          <a:schemeClr val="dk1"/>
                        </a:solidFill>
                        <a:effectLst/>
                        <a:latin typeface="Arial" panose="020B0604020202020204" pitchFamily="34" charset="0"/>
                        <a:ea typeface="+mn-ea"/>
                        <a:cs typeface="Arial" panose="020B0604020202020204" pitchFamily="34" charset="0"/>
                      </a:endParaRP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2387620343"/>
                  </a:ext>
                </a:extLst>
              </a:tr>
              <a:tr h="792661">
                <a:tc>
                  <a:txBody>
                    <a:bodyPr/>
                    <a:lstStyle/>
                    <a:p>
                      <a:pPr algn="l">
                        <a:lnSpc>
                          <a:spcPts val="1345"/>
                        </a:lnSpc>
                        <a:spcAft>
                          <a:spcPts val="0"/>
                        </a:spcAft>
                      </a:pPr>
                      <a:r>
                        <a:rPr lang="de-DE" sz="1400" b="1" kern="1200" noProof="0" dirty="0">
                          <a:solidFill>
                            <a:schemeClr val="lt1"/>
                          </a:solidFill>
                          <a:effectLst/>
                          <a:latin typeface="+mn-lt"/>
                          <a:ea typeface="+mn-ea"/>
                          <a:cs typeface="+mn-cs"/>
                        </a:rPr>
                        <a:t>CE4FE 2.30</a:t>
                      </a:r>
                      <a:endParaRPr lang="en-US" sz="1400" b="1" kern="1200" noProof="0" dirty="0">
                        <a:solidFill>
                          <a:schemeClr val="lt1"/>
                        </a:solidFill>
                        <a:effectLst/>
                        <a:latin typeface="+mn-lt"/>
                        <a:ea typeface="+mn-ea"/>
                        <a:cs typeface="+mn-cs"/>
                      </a:endParaRPr>
                    </a:p>
                  </a:txBody>
                  <a:tcPr marL="68580" marR="68580" marT="9525" marB="0">
                    <a:solidFill>
                      <a:schemeClr val="accent1"/>
                    </a:solidFill>
                  </a:tcPr>
                </a:tc>
                <a:tc>
                  <a:txBody>
                    <a:bodyPr/>
                    <a:lstStyle/>
                    <a:p>
                      <a:pPr>
                        <a:lnSpc>
                          <a:spcPts val="1345"/>
                        </a:lnSpc>
                        <a:spcAft>
                          <a:spcPts val="0"/>
                        </a:spcAft>
                      </a:pPr>
                      <a:r>
                        <a:rPr lang="de-DE" sz="1400" noProof="0" dirty="0">
                          <a:effectLst/>
                          <a:latin typeface="Arial" panose="020B0604020202020204" pitchFamily="34" charset="0"/>
                          <a:ea typeface="SimSun" panose="02010600030101010101" pitchFamily="2" charset="-122"/>
                          <a:cs typeface="Arial" panose="020B0604020202020204" pitchFamily="34" charset="0"/>
                        </a:rPr>
                        <a:t>New</a:t>
                      </a: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noProof="0" dirty="0">
                          <a:effectLst/>
                          <a:latin typeface="Arial" panose="020B0604020202020204" pitchFamily="34" charset="0"/>
                          <a:ea typeface="SimSun" panose="02010600030101010101" pitchFamily="2" charset="-122"/>
                          <a:cs typeface="Arial" panose="020B0604020202020204" pitchFamily="34" charset="0"/>
                        </a:rPr>
                        <a:t>On patch information </a:t>
                      </a:r>
                      <a:r>
                        <a:rPr lang="en-US" sz="1400" noProof="0" dirty="0" err="1">
                          <a:effectLst/>
                          <a:latin typeface="Arial" panose="020B0604020202020204" pitchFamily="34" charset="0"/>
                          <a:ea typeface="SimSun" panose="02010600030101010101" pitchFamily="2" charset="-122"/>
                          <a:cs typeface="Arial" panose="020B0604020202020204" pitchFamily="34" charset="0"/>
                        </a:rPr>
                        <a:t>signalling</a:t>
                      </a:r>
                      <a:r>
                        <a:rPr lang="en-US" sz="1400" noProof="0" dirty="0">
                          <a:effectLst/>
                          <a:latin typeface="Arial" panose="020B0604020202020204" pitchFamily="34" charset="0"/>
                          <a:ea typeface="SimSun" panose="02010600030101010101" pitchFamily="2" charset="-122"/>
                          <a:cs typeface="Arial" panose="020B0604020202020204" pitchFamily="34" charset="0"/>
                        </a:rPr>
                        <a:t> </a:t>
                      </a:r>
                    </a:p>
                  </a:txBody>
                  <a:tcPr marL="68580" marR="68580" marT="9525" marB="0"/>
                </a:tc>
                <a:tc>
                  <a:txBody>
                    <a:bodyPr/>
                    <a:lstStyle/>
                    <a:p>
                      <a:pPr>
                        <a:lnSpc>
                          <a:spcPts val="1345"/>
                        </a:lnSpc>
                        <a:spcAft>
                          <a:spcPts val="0"/>
                        </a:spcAft>
                      </a:pPr>
                      <a:r>
                        <a:rPr lang="de-DE" sz="1400" noProof="0" dirty="0">
                          <a:effectLst/>
                          <a:latin typeface="Arial" panose="020B0604020202020204" pitchFamily="34" charset="0"/>
                          <a:ea typeface="SimSun" panose="02010600030101010101" pitchFamily="2" charset="-122"/>
                          <a:cs typeface="Arial" panose="020B0604020202020204" pitchFamily="34" charset="0"/>
                        </a:rPr>
                        <a:t>Apple</a:t>
                      </a: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de-DE" sz="1400" noProof="0" dirty="0" err="1">
                          <a:effectLst/>
                          <a:latin typeface="Arial" panose="020B0604020202020204" pitchFamily="34" charset="0"/>
                          <a:ea typeface="SimSun" panose="02010600030101010101" pitchFamily="2" charset="-122"/>
                          <a:cs typeface="Arial" panose="020B0604020202020204" pitchFamily="34" charset="0"/>
                        </a:rPr>
                        <a:t>Futurewei</a:t>
                      </a:r>
                      <a:endParaRPr lang="en-US" sz="1400" noProof="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de-DE" sz="1400" kern="1200" noProof="0" dirty="0">
                          <a:solidFill>
                            <a:schemeClr val="dk1"/>
                          </a:solidFill>
                          <a:effectLst/>
                          <a:latin typeface="Arial" panose="020B0604020202020204" pitchFamily="34" charset="0"/>
                          <a:ea typeface="+mn-ea"/>
                          <a:cs typeface="Arial" panose="020B0604020202020204" pitchFamily="34" charset="0"/>
                        </a:rPr>
                        <a:t>Tool 1 „</a:t>
                      </a:r>
                      <a:r>
                        <a:rPr lang="en-US" sz="1400" kern="1200" noProof="0" dirty="0">
                          <a:solidFill>
                            <a:schemeClr val="dk1"/>
                          </a:solidFill>
                          <a:effectLst/>
                          <a:latin typeface="Arial" panose="020B0604020202020204" pitchFamily="34" charset="0"/>
                          <a:ea typeface="+mn-ea"/>
                          <a:cs typeface="Arial" panose="020B0604020202020204" pitchFamily="34" charset="0"/>
                        </a:rPr>
                        <a:t>Simplified </a:t>
                      </a:r>
                      <a:r>
                        <a:rPr lang="en-US" sz="1400" kern="1200" noProof="0" dirty="0" err="1">
                          <a:solidFill>
                            <a:schemeClr val="dk1"/>
                          </a:solidFill>
                          <a:effectLst/>
                          <a:latin typeface="Arial" panose="020B0604020202020204" pitchFamily="34" charset="0"/>
                          <a:ea typeface="+mn-ea"/>
                          <a:cs typeface="Arial" panose="020B0604020202020204" pitchFamily="34" charset="0"/>
                        </a:rPr>
                        <a:t>signalling</a:t>
                      </a:r>
                      <a:r>
                        <a:rPr lang="en-US" sz="1400" kern="1200" noProof="0" dirty="0">
                          <a:solidFill>
                            <a:schemeClr val="dk1"/>
                          </a:solidFill>
                          <a:effectLst/>
                          <a:latin typeface="Arial" panose="020B0604020202020204" pitchFamily="34" charset="0"/>
                          <a:ea typeface="+mn-ea"/>
                          <a:cs typeface="Arial" panose="020B0604020202020204" pitchFamily="34" charset="0"/>
                        </a:rPr>
                        <a:t> for non-inter predicted patch data unit </a:t>
                      </a:r>
                      <a:r>
                        <a:rPr lang="de-DE" sz="1400" kern="1200" noProof="0" dirty="0">
                          <a:solidFill>
                            <a:schemeClr val="dk1"/>
                          </a:solidFill>
                          <a:effectLst/>
                          <a:latin typeface="Arial" panose="020B0604020202020204" pitchFamily="34" charset="0"/>
                          <a:ea typeface="+mn-ea"/>
                          <a:cs typeface="Arial" panose="020B0604020202020204" pitchFamily="34" charset="0"/>
                        </a:rPr>
                        <a:t>“, m51076:</a:t>
                      </a: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548462611"/>
                  </a:ext>
                </a:extLst>
              </a:tr>
            </a:tbl>
          </a:graphicData>
        </a:graphic>
      </p:graphicFrame>
    </p:spTree>
    <p:extLst>
      <p:ext uri="{BB962C8B-B14F-4D97-AF65-F5344CB8AC3E}">
        <p14:creationId xmlns:p14="http://schemas.microsoft.com/office/powerpoint/2010/main" val="256555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73094-DE82-4C8D-A760-1BE0B449E039}"/>
              </a:ext>
            </a:extLst>
          </p:cNvPr>
          <p:cNvSpPr>
            <a:spLocks noGrp="1"/>
          </p:cNvSpPr>
          <p:nvPr>
            <p:ph idx="1"/>
          </p:nvPr>
        </p:nvSpPr>
        <p:spPr>
          <a:xfrm>
            <a:off x="511030" y="319939"/>
            <a:ext cx="11241946" cy="4621176"/>
          </a:xfrm>
        </p:spPr>
        <p:txBody>
          <a:bodyPr>
            <a:normAutofit/>
          </a:bodyPr>
          <a:lstStyle/>
          <a:p>
            <a:pPr marL="0" indent="0">
              <a:buNone/>
            </a:pPr>
            <a:r>
              <a:rPr lang="en-US" dirty="0"/>
              <a:t>Coordinate scientific and technical dissemination of PCC</a:t>
            </a:r>
          </a:p>
          <a:p>
            <a:pPr marL="457200" lvl="1" indent="0">
              <a:buNone/>
            </a:pPr>
            <a:r>
              <a:rPr lang="en-US" dirty="0"/>
              <a:t>PCS2019: Inflated 3D pixels, aka point clouds, also need compression” (</a:t>
            </a:r>
            <a:r>
              <a:rPr lang="en-US" u="sng" dirty="0">
                <a:hlinkClick r:id="rId2"/>
              </a:rPr>
              <a:t>http://pcs2019.org/Keynotes.aspx</a:t>
            </a:r>
            <a:r>
              <a:rPr lang="en-US" dirty="0"/>
              <a:t>)</a:t>
            </a:r>
          </a:p>
          <a:p>
            <a:pPr marL="457200" lvl="1" indent="0">
              <a:buNone/>
            </a:pPr>
            <a:r>
              <a:rPr lang="fr-FR" dirty="0"/>
              <a:t>SMPTE Journal </a:t>
            </a:r>
            <a:r>
              <a:rPr lang="fr-FR" dirty="0" err="1"/>
              <a:t>Nov</a:t>
            </a:r>
            <a:r>
              <a:rPr lang="fr-FR" dirty="0"/>
              <a:t>/</a:t>
            </a:r>
            <a:r>
              <a:rPr lang="fr-FR" dirty="0" err="1"/>
              <a:t>Dec</a:t>
            </a:r>
            <a:r>
              <a:rPr lang="fr-FR" dirty="0"/>
              <a:t> 2019: </a:t>
            </a:r>
            <a:r>
              <a:rPr lang="fr-FR" dirty="0" err="1"/>
              <a:t>Understanding</a:t>
            </a:r>
            <a:r>
              <a:rPr lang="fr-FR" dirty="0"/>
              <a:t> MPEG-I Coding </a:t>
            </a:r>
            <a:r>
              <a:rPr lang="fr-FR" dirty="0" err="1"/>
              <a:t>Standardization</a:t>
            </a:r>
            <a:r>
              <a:rPr lang="fr-FR" dirty="0"/>
              <a:t> in Immersive VR/AR Applications</a:t>
            </a:r>
            <a:endParaRPr lang="en-US" dirty="0"/>
          </a:p>
          <a:p>
            <a:pPr marL="0" indent="0">
              <a:buNone/>
            </a:pPr>
            <a:r>
              <a:rPr lang="en-US" dirty="0"/>
              <a:t>Coordinate communications of PCC to fairs, exhibitions, workshops and prepare a public web-site with relevant information about PCC</a:t>
            </a:r>
          </a:p>
          <a:p>
            <a:pPr marL="457200" lvl="1" indent="0">
              <a:buNone/>
            </a:pPr>
            <a:r>
              <a:rPr lang="en-US" dirty="0"/>
              <a:t>No input during the reporting period</a:t>
            </a:r>
          </a:p>
        </p:txBody>
      </p:sp>
    </p:spTree>
    <p:extLst>
      <p:ext uri="{BB962C8B-B14F-4D97-AF65-F5344CB8AC3E}">
        <p14:creationId xmlns:p14="http://schemas.microsoft.com/office/powerpoint/2010/main" val="596262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73094-DE82-4C8D-A760-1BE0B449E039}"/>
              </a:ext>
            </a:extLst>
          </p:cNvPr>
          <p:cNvSpPr>
            <a:spLocks noGrp="1"/>
          </p:cNvSpPr>
          <p:nvPr>
            <p:ph idx="1"/>
          </p:nvPr>
        </p:nvSpPr>
        <p:spPr>
          <a:xfrm>
            <a:off x="838200" y="504497"/>
            <a:ext cx="10515600" cy="5672466"/>
          </a:xfrm>
        </p:spPr>
        <p:txBody>
          <a:bodyPr/>
          <a:lstStyle/>
          <a:p>
            <a:pPr marL="0" lvl="0" indent="0">
              <a:buNone/>
            </a:pPr>
            <a:r>
              <a:rPr lang="en-US" dirty="0"/>
              <a:t>Solicit contributions on profiles and conformance for V-PCC</a:t>
            </a:r>
          </a:p>
          <a:p>
            <a:pPr marL="457200" lvl="1" indent="0">
              <a:buNone/>
            </a:pPr>
            <a:r>
              <a:rPr lang="en-US" dirty="0"/>
              <a:t>There is one input document on G-PCC profiles</a:t>
            </a:r>
          </a:p>
          <a:p>
            <a:pPr marL="0" lvl="0" indent="0">
              <a:buNone/>
            </a:pPr>
            <a:r>
              <a:rPr lang="en-US" dirty="0"/>
              <a:t>Solicit contributions on SEI messages for V-PCC and G-PCC</a:t>
            </a:r>
          </a:p>
          <a:p>
            <a:pPr marL="457200" lvl="1" indent="0">
              <a:buNone/>
            </a:pPr>
            <a:r>
              <a:rPr lang="en-US" dirty="0"/>
              <a:t>There are 3 new input documents related to SEI messages</a:t>
            </a:r>
          </a:p>
          <a:p>
            <a:pPr marL="0" indent="0">
              <a:buNone/>
            </a:pPr>
            <a:r>
              <a:rPr lang="en-US" dirty="0"/>
              <a:t>Solicit contributions for making the V-PCC framework more generic</a:t>
            </a:r>
          </a:p>
          <a:p>
            <a:pPr marL="457200" lvl="1" indent="0">
              <a:buNone/>
            </a:pPr>
            <a:r>
              <a:rPr lang="en-US" dirty="0"/>
              <a:t>The V-PCC SW coordinator created a new independent library that contains the bitstream data structures and the read/write functions. If desired, this library could be used by other projects</a:t>
            </a:r>
          </a:p>
          <a:p>
            <a:pPr marL="0" indent="0">
              <a:buNone/>
            </a:pPr>
            <a:r>
              <a:rPr lang="en-US" dirty="0"/>
              <a:t>Coordinate activities on the V-PCC Reference SW and G-PCC Reference SW</a:t>
            </a:r>
            <a:endParaRPr lang="en-US" dirty="0">
              <a:solidFill>
                <a:srgbClr val="FF0000"/>
              </a:solidFill>
            </a:endParaRPr>
          </a:p>
          <a:p>
            <a:pPr marL="457200" lvl="1" indent="0">
              <a:buNone/>
            </a:pPr>
            <a:r>
              <a:rPr lang="en-US" dirty="0"/>
              <a:t>Test Models have been updated, work on Reference SW to be started after MPEG#129</a:t>
            </a:r>
          </a:p>
          <a:p>
            <a:pPr marL="0" indent="0">
              <a:buNone/>
            </a:pPr>
            <a:endParaRPr lang="en-US" dirty="0"/>
          </a:p>
        </p:txBody>
      </p:sp>
    </p:spTree>
    <p:extLst>
      <p:ext uri="{BB962C8B-B14F-4D97-AF65-F5344CB8AC3E}">
        <p14:creationId xmlns:p14="http://schemas.microsoft.com/office/powerpoint/2010/main" val="1793153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73094-DE82-4C8D-A760-1BE0B449E039}"/>
              </a:ext>
            </a:extLst>
          </p:cNvPr>
          <p:cNvSpPr>
            <a:spLocks noGrp="1"/>
          </p:cNvSpPr>
          <p:nvPr>
            <p:ph idx="1"/>
          </p:nvPr>
        </p:nvSpPr>
        <p:spPr>
          <a:xfrm>
            <a:off x="838200" y="504497"/>
            <a:ext cx="10515600" cy="5672466"/>
          </a:xfrm>
        </p:spPr>
        <p:txBody>
          <a:bodyPr/>
          <a:lstStyle/>
          <a:p>
            <a:pPr marL="0" indent="0">
              <a:buNone/>
            </a:pPr>
            <a:r>
              <a:rPr lang="en-US" dirty="0"/>
              <a:t>Solicit additional data sets for all categories</a:t>
            </a:r>
          </a:p>
          <a:p>
            <a:pPr marL="457200" lvl="1" indent="0">
              <a:buNone/>
            </a:pPr>
            <a:r>
              <a:rPr lang="en-US" dirty="0"/>
              <a:t>No input during the reporting period</a:t>
            </a:r>
          </a:p>
          <a:p>
            <a:pPr marL="0" indent="0">
              <a:buNone/>
            </a:pPr>
            <a:r>
              <a:rPr lang="en-US" dirty="0"/>
              <a:t>Solicit contributions on additional PCC use cases</a:t>
            </a:r>
          </a:p>
          <a:p>
            <a:pPr marL="457200" lvl="1" indent="0">
              <a:buNone/>
            </a:pPr>
            <a:r>
              <a:rPr lang="en-US" dirty="0"/>
              <a:t>No input during the reporting period</a:t>
            </a:r>
          </a:p>
          <a:p>
            <a:pPr marL="0" indent="0">
              <a:buNone/>
            </a:pPr>
            <a:r>
              <a:rPr lang="en-US" dirty="0"/>
              <a:t>Solicit contributions to encapsulate V-PCC and G-PCC in scene graph</a:t>
            </a:r>
          </a:p>
          <a:p>
            <a:pPr marL="457200" lvl="1" indent="0">
              <a:buNone/>
            </a:pPr>
            <a:r>
              <a:rPr lang="en-US" dirty="0"/>
              <a:t>No input during the reporting period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39217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CD3DCC0-0BCE-467A-9F95-36DA615CFBC3}"/>
              </a:ext>
            </a:extLst>
          </p:cNvPr>
          <p:cNvSpPr txBox="1">
            <a:spLocks/>
          </p:cNvSpPr>
          <p:nvPr/>
        </p:nvSpPr>
        <p:spPr>
          <a:xfrm>
            <a:off x="883289"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Conclusion</a:t>
            </a:r>
            <a:endParaRPr lang="de-DE" dirty="0"/>
          </a:p>
        </p:txBody>
      </p:sp>
      <p:sp>
        <p:nvSpPr>
          <p:cNvPr id="6" name="Content Placeholder 2">
            <a:extLst>
              <a:ext uri="{FF2B5EF4-FFF2-40B4-BE49-F238E27FC236}">
                <a16:creationId xmlns:a16="http://schemas.microsoft.com/office/drawing/2014/main" id="{2CD59141-D264-48FE-B8BB-3D293674EE86}"/>
              </a:ext>
            </a:extLst>
          </p:cNvPr>
          <p:cNvSpPr txBox="1">
            <a:spLocks/>
          </p:cNvSpPr>
          <p:nvPr/>
        </p:nvSpPr>
        <p:spPr>
          <a:xfrm>
            <a:off x="883289" y="1132514"/>
            <a:ext cx="10703653" cy="520478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Again good progress, most of mandates from MPEG#128 addressed</a:t>
            </a:r>
          </a:p>
          <a:p>
            <a:r>
              <a:rPr lang="en-US" dirty="0"/>
              <a:t>Still high number of input contributions for improving test models (~108 contributions in total)</a:t>
            </a:r>
          </a:p>
          <a:p>
            <a:pPr lvl="1"/>
            <a:r>
              <a:rPr lang="en-US" dirty="0"/>
              <a:t>G-PCC New: ~30</a:t>
            </a:r>
          </a:p>
          <a:p>
            <a:pPr lvl="1"/>
            <a:r>
              <a:rPr lang="en-US" dirty="0"/>
              <a:t>G-PCC CE/EE reports and crosschecks : ~42</a:t>
            </a:r>
          </a:p>
          <a:p>
            <a:pPr lvl="1"/>
            <a:r>
              <a:rPr lang="en-US" dirty="0"/>
              <a:t>G-PCC Spec: ~3</a:t>
            </a:r>
          </a:p>
          <a:p>
            <a:pPr lvl="1"/>
            <a:r>
              <a:rPr lang="en-US" dirty="0"/>
              <a:t>G-PCC SW: ~3</a:t>
            </a:r>
          </a:p>
          <a:p>
            <a:pPr lvl="1"/>
            <a:r>
              <a:rPr lang="en-US" dirty="0"/>
              <a:t>G-PCC Profiles: 1</a:t>
            </a:r>
          </a:p>
          <a:p>
            <a:pPr marL="457200" lvl="1" indent="0">
              <a:buNone/>
            </a:pPr>
            <a:endParaRPr lang="en-US" dirty="0"/>
          </a:p>
          <a:p>
            <a:pPr lvl="1"/>
            <a:r>
              <a:rPr lang="en-US" dirty="0"/>
              <a:t>V-PCC New (Future Extensions): ~12</a:t>
            </a:r>
          </a:p>
          <a:p>
            <a:pPr lvl="1"/>
            <a:r>
              <a:rPr lang="en-US" dirty="0"/>
              <a:t>V-PCC CE/EE/VE (Future Extensions) reports and crosschecks: ~5</a:t>
            </a:r>
          </a:p>
          <a:p>
            <a:pPr lvl="1"/>
            <a:r>
              <a:rPr lang="en-US" dirty="0"/>
              <a:t>V-PCC Spec: ~3</a:t>
            </a:r>
          </a:p>
          <a:p>
            <a:pPr lvl="1"/>
            <a:r>
              <a:rPr lang="en-US" dirty="0"/>
              <a:t>V-PCC SW: ~3</a:t>
            </a:r>
          </a:p>
          <a:p>
            <a:pPr lvl="1"/>
            <a:r>
              <a:rPr lang="en-US" dirty="0"/>
              <a:t>V-PCC and MIV: ~3</a:t>
            </a:r>
          </a:p>
          <a:p>
            <a:pPr lvl="1"/>
            <a:endParaRPr lang="en-US" dirty="0"/>
          </a:p>
          <a:p>
            <a:pPr lvl="1"/>
            <a:r>
              <a:rPr lang="en-US" dirty="0"/>
              <a:t>…</a:t>
            </a:r>
          </a:p>
          <a:p>
            <a:r>
              <a:rPr lang="en-US" dirty="0"/>
              <a:t>Continued strong participation from MPEG members, coming from industry and research</a:t>
            </a:r>
          </a:p>
        </p:txBody>
      </p:sp>
    </p:spTree>
    <p:extLst>
      <p:ext uri="{BB962C8B-B14F-4D97-AF65-F5344CB8AC3E}">
        <p14:creationId xmlns:p14="http://schemas.microsoft.com/office/powerpoint/2010/main" val="177045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79972-05F8-4A26-AEF7-1C681F2E8297}"/>
              </a:ext>
            </a:extLst>
          </p:cNvPr>
          <p:cNvSpPr>
            <a:spLocks noGrp="1"/>
          </p:cNvSpPr>
          <p:nvPr>
            <p:ph type="title"/>
          </p:nvPr>
        </p:nvSpPr>
        <p:spPr>
          <a:xfrm>
            <a:off x="838200" y="16193"/>
            <a:ext cx="10515600" cy="1325563"/>
          </a:xfrm>
        </p:spPr>
        <p:txBody>
          <a:bodyPr/>
          <a:lstStyle/>
          <a:p>
            <a:r>
              <a:rPr lang="de-DE" dirty="0"/>
              <a:t>Mandates </a:t>
            </a:r>
            <a:r>
              <a:rPr lang="de-DE" dirty="0" err="1"/>
              <a:t>of</a:t>
            </a:r>
            <a:r>
              <a:rPr lang="de-DE" dirty="0"/>
              <a:t> </a:t>
            </a:r>
            <a:r>
              <a:rPr lang="de-DE" dirty="0" err="1"/>
              <a:t>the</a:t>
            </a:r>
            <a:r>
              <a:rPr lang="de-DE" dirty="0"/>
              <a:t> </a:t>
            </a:r>
            <a:r>
              <a:rPr lang="de-DE" dirty="0" err="1"/>
              <a:t>AhG</a:t>
            </a:r>
            <a:endParaRPr lang="fr-FR" dirty="0"/>
          </a:p>
        </p:txBody>
      </p:sp>
      <p:sp>
        <p:nvSpPr>
          <p:cNvPr id="3" name="Content Placeholder 2">
            <a:extLst>
              <a:ext uri="{FF2B5EF4-FFF2-40B4-BE49-F238E27FC236}">
                <a16:creationId xmlns:a16="http://schemas.microsoft.com/office/drawing/2014/main" id="{EC63FE81-2B54-4405-9CE9-9F056CDA60E9}"/>
              </a:ext>
            </a:extLst>
          </p:cNvPr>
          <p:cNvSpPr>
            <a:spLocks noGrp="1"/>
          </p:cNvSpPr>
          <p:nvPr>
            <p:ph idx="1"/>
          </p:nvPr>
        </p:nvSpPr>
        <p:spPr>
          <a:xfrm>
            <a:off x="740228" y="1133202"/>
            <a:ext cx="10515600" cy="5289452"/>
          </a:xfrm>
        </p:spPr>
        <p:txBody>
          <a:bodyPr>
            <a:normAutofit fontScale="85000" lnSpcReduction="20000"/>
          </a:bodyPr>
          <a:lstStyle/>
          <a:p>
            <a:r>
              <a:rPr lang="en-US" dirty="0"/>
              <a:t>Improve documentation material for V-PCC and G-PCC</a:t>
            </a:r>
          </a:p>
          <a:p>
            <a:r>
              <a:rPr lang="en-US" dirty="0"/>
              <a:t>Update the TMs (SW and documentation) during the editing period</a:t>
            </a:r>
          </a:p>
          <a:p>
            <a:r>
              <a:rPr lang="en-US" dirty="0"/>
              <a:t>Coordinate activities on the V-PCC Reference SW and G-PCC Reference SW</a:t>
            </a:r>
          </a:p>
          <a:p>
            <a:r>
              <a:rPr lang="en-US" dirty="0"/>
              <a:t>Update the CTC and provide updated anchor points</a:t>
            </a:r>
          </a:p>
          <a:p>
            <a:r>
              <a:rPr lang="en-US" dirty="0"/>
              <a:t>Conduct the PCC experiments for future enhancements</a:t>
            </a:r>
          </a:p>
          <a:p>
            <a:r>
              <a:rPr lang="en-US" dirty="0"/>
              <a:t>Solicit contributions on profiles and conformance for V-PCC</a:t>
            </a:r>
          </a:p>
          <a:p>
            <a:r>
              <a:rPr lang="en-US" dirty="0"/>
              <a:t>Solicit contributions for making the V-PCC framework more generic</a:t>
            </a:r>
          </a:p>
          <a:p>
            <a:r>
              <a:rPr lang="en-US" dirty="0"/>
              <a:t>Solicit contributions on additional PCC use cases</a:t>
            </a:r>
          </a:p>
          <a:p>
            <a:r>
              <a:rPr lang="en-US" dirty="0"/>
              <a:t>Solicit contributions on SEI messages for V-PCC and G-PCC</a:t>
            </a:r>
          </a:p>
          <a:p>
            <a:r>
              <a:rPr lang="en-US" dirty="0"/>
              <a:t>Coordinate scientific and technical dissemination of PCC</a:t>
            </a:r>
          </a:p>
          <a:p>
            <a:r>
              <a:rPr lang="en-US" dirty="0"/>
              <a:t>Coordinate communications of PCC to fairs, exhibitions, workshops and enrich www.mpeg-pcc.org with relevant information </a:t>
            </a:r>
            <a:r>
              <a:rPr lang="en-US"/>
              <a:t>about PCC</a:t>
            </a:r>
            <a:endParaRPr lang="en-US" dirty="0"/>
          </a:p>
          <a:p>
            <a:r>
              <a:rPr lang="en-US" dirty="0"/>
              <a:t>Solicit additional data sets for all categories</a:t>
            </a:r>
          </a:p>
          <a:p>
            <a:r>
              <a:rPr lang="en-US" dirty="0"/>
              <a:t>Solicit contributions to encapsulate V-PCC and G-PCC in scene graph</a:t>
            </a:r>
            <a:endParaRPr lang="fr-FR" dirty="0"/>
          </a:p>
        </p:txBody>
      </p:sp>
    </p:spTree>
    <p:extLst>
      <p:ext uri="{BB962C8B-B14F-4D97-AF65-F5344CB8AC3E}">
        <p14:creationId xmlns:p14="http://schemas.microsoft.com/office/powerpoint/2010/main" val="16687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136FC58-2AC1-4D2F-AC66-4E968E655A76}"/>
              </a:ext>
            </a:extLst>
          </p:cNvPr>
          <p:cNvSpPr txBox="1">
            <a:spLocks/>
          </p:cNvSpPr>
          <p:nvPr/>
        </p:nvSpPr>
        <p:spPr>
          <a:xfrm>
            <a:off x="696985" y="9856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dirty="0"/>
              <a:t>Activities of PCC AhG</a:t>
            </a:r>
            <a:endParaRPr lang="en-US" dirty="0"/>
          </a:p>
        </p:txBody>
      </p:sp>
      <p:sp>
        <p:nvSpPr>
          <p:cNvPr id="8" name="Content Placeholder 2">
            <a:extLst>
              <a:ext uri="{FF2B5EF4-FFF2-40B4-BE49-F238E27FC236}">
                <a16:creationId xmlns:a16="http://schemas.microsoft.com/office/drawing/2014/main" id="{53A8A863-BC33-469F-9F96-7A6D3C440F43}"/>
              </a:ext>
            </a:extLst>
          </p:cNvPr>
          <p:cNvSpPr txBox="1">
            <a:spLocks/>
          </p:cNvSpPr>
          <p:nvPr/>
        </p:nvSpPr>
        <p:spPr>
          <a:xfrm>
            <a:off x="838200" y="1225584"/>
            <a:ext cx="10795000" cy="45402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One F2F meeting in Geneva of the G-PCC editors group right after MPEG#128</a:t>
            </a:r>
          </a:p>
          <a:p>
            <a:r>
              <a:rPr lang="en-US" dirty="0"/>
              <a:t>Eight online meetings of the G-PCC editors group</a:t>
            </a:r>
          </a:p>
          <a:p>
            <a:r>
              <a:rPr lang="en-US" dirty="0"/>
              <a:t>One PCC </a:t>
            </a:r>
            <a:r>
              <a:rPr lang="en-US" dirty="0" err="1"/>
              <a:t>AhG</a:t>
            </a:r>
            <a:r>
              <a:rPr lang="en-US" dirty="0"/>
              <a:t> Online meeting</a:t>
            </a:r>
          </a:p>
          <a:p>
            <a:pPr lvl="1"/>
            <a:r>
              <a:rPr lang="en-US" sz="1600" dirty="0"/>
              <a:t>20+ participants</a:t>
            </a:r>
          </a:p>
          <a:p>
            <a:pPr lvl="1"/>
            <a:r>
              <a:rPr lang="en-US" sz="1600" dirty="0"/>
              <a:t>Reports: m51607, m51552</a:t>
            </a:r>
          </a:p>
          <a:p>
            <a:r>
              <a:rPr lang="en-US" dirty="0"/>
              <a:t>One online meeting and two days F2F meeting in Brussels on January 11</a:t>
            </a:r>
            <a:r>
              <a:rPr lang="en-US" baseline="30000" dirty="0"/>
              <a:t>th</a:t>
            </a:r>
            <a:r>
              <a:rPr lang="en-US" dirty="0"/>
              <a:t>/12</a:t>
            </a:r>
            <a:r>
              <a:rPr lang="en-US" baseline="30000" dirty="0"/>
              <a:t>th</a:t>
            </a:r>
            <a:r>
              <a:rPr lang="en-US" dirty="0"/>
              <a:t> of the V-PCC editors group </a:t>
            </a:r>
          </a:p>
          <a:p>
            <a:r>
              <a:rPr lang="en-US" dirty="0"/>
              <a:t>One online meeting on SEI messages</a:t>
            </a:r>
          </a:p>
          <a:p>
            <a:r>
              <a:rPr lang="en-US" dirty="0"/>
              <a:t>One day F2F meeting in Brussels on January 12</a:t>
            </a:r>
            <a:r>
              <a:rPr lang="en-US" baseline="30000" dirty="0"/>
              <a:t>th</a:t>
            </a:r>
            <a:r>
              <a:rPr lang="en-US" dirty="0"/>
              <a:t> of the PCC </a:t>
            </a:r>
            <a:r>
              <a:rPr lang="en-US" dirty="0" err="1"/>
              <a:t>AhG</a:t>
            </a:r>
            <a:r>
              <a:rPr lang="en-US" dirty="0"/>
              <a:t> with 70+ participants</a:t>
            </a:r>
            <a:endParaRPr lang="en-US" sz="4000" dirty="0"/>
          </a:p>
        </p:txBody>
      </p:sp>
    </p:spTree>
    <p:extLst>
      <p:ext uri="{BB962C8B-B14F-4D97-AF65-F5344CB8AC3E}">
        <p14:creationId xmlns:p14="http://schemas.microsoft.com/office/powerpoint/2010/main" val="2309420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ECFA2-4737-4E8B-BAFE-240AF346531B}"/>
              </a:ext>
            </a:extLst>
          </p:cNvPr>
          <p:cNvSpPr>
            <a:spLocks noGrp="1"/>
          </p:cNvSpPr>
          <p:nvPr>
            <p:ph idx="1"/>
          </p:nvPr>
        </p:nvSpPr>
        <p:spPr>
          <a:xfrm>
            <a:off x="482162" y="490811"/>
            <a:ext cx="11227676" cy="5668251"/>
          </a:xfrm>
        </p:spPr>
        <p:txBody>
          <a:bodyPr>
            <a:normAutofit/>
          </a:bodyPr>
          <a:lstStyle/>
          <a:p>
            <a:pPr marL="0" indent="0">
              <a:buNone/>
            </a:pPr>
            <a:r>
              <a:rPr lang="en-US" dirty="0"/>
              <a:t>Update the TMs during the editing period</a:t>
            </a:r>
          </a:p>
          <a:p>
            <a:pPr marL="457200" lvl="1" indent="0">
              <a:buNone/>
            </a:pPr>
            <a:r>
              <a:rPr lang="en-US" dirty="0"/>
              <a:t>All adoptions from MPEG#128 have been integrated in the Test Models</a:t>
            </a:r>
          </a:p>
          <a:p>
            <a:pPr marL="457200" lvl="1" indent="0">
              <a:buNone/>
            </a:pPr>
            <a:r>
              <a:rPr lang="en-US" dirty="0"/>
              <a:t>V-PCC and G-PCC codec descriptions have been updated and are documented in N18892 and N18891</a:t>
            </a:r>
          </a:p>
          <a:p>
            <a:pPr marL="457200" lvl="1" indent="0">
              <a:buNone/>
            </a:pPr>
            <a:r>
              <a:rPr lang="de-DE" dirty="0"/>
              <a:t>V-PCC and G-PCC TM SW usage described in N</a:t>
            </a:r>
            <a:r>
              <a:rPr lang="en-US" dirty="0"/>
              <a:t>18884</a:t>
            </a:r>
            <a:r>
              <a:rPr lang="de-DE" dirty="0"/>
              <a:t> and N</a:t>
            </a:r>
            <a:r>
              <a:rPr lang="en-US" dirty="0"/>
              <a:t>18882</a:t>
            </a:r>
            <a:endParaRPr lang="de-DE" dirty="0"/>
          </a:p>
          <a:p>
            <a:pPr marL="0" indent="0">
              <a:buNone/>
            </a:pPr>
            <a:r>
              <a:rPr lang="en-US" dirty="0"/>
              <a:t>Improve documentation material for V-PCC and G-PCC</a:t>
            </a:r>
          </a:p>
          <a:p>
            <a:pPr marL="457200" lvl="1" indent="0">
              <a:buNone/>
            </a:pPr>
            <a:r>
              <a:rPr lang="en-US" dirty="0"/>
              <a:t>Improvements on ISO/IEC 23090-9 Geometry-based Point Cloud Compression CD have been documented in N18895 and improvements of ISO/IEC CD 23090-5 Video-based Point Cloud Compression DIS have been documented in N18888</a:t>
            </a:r>
          </a:p>
          <a:p>
            <a:pPr marL="0" indent="0">
              <a:buNone/>
            </a:pPr>
            <a:r>
              <a:rPr lang="en-US" dirty="0"/>
              <a:t>Update the CTC and provide validated anchor points</a:t>
            </a:r>
            <a:endParaRPr lang="de-DE" dirty="0"/>
          </a:p>
          <a:p>
            <a:pPr marL="457200" lvl="1" indent="0">
              <a:buNone/>
            </a:pPr>
            <a:r>
              <a:rPr lang="en-US" dirty="0"/>
              <a:t>CTC N18883 updated</a:t>
            </a:r>
          </a:p>
          <a:p>
            <a:pPr marL="457200" lvl="1" indent="0">
              <a:buNone/>
            </a:pPr>
            <a:r>
              <a:rPr lang="en-US" dirty="0"/>
              <a:t>Anchor descriptions including spreadsheets with reference anchor results have been provided as N18886 (V-PCC) and N18885 (G-PCC)</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65608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03A50-73A9-41E7-8409-FC058BDC6366}"/>
              </a:ext>
            </a:extLst>
          </p:cNvPr>
          <p:cNvSpPr>
            <a:spLocks noGrp="1"/>
          </p:cNvSpPr>
          <p:nvPr>
            <p:ph type="title"/>
          </p:nvPr>
        </p:nvSpPr>
        <p:spPr>
          <a:xfrm>
            <a:off x="838200" y="155401"/>
            <a:ext cx="10515600" cy="1102948"/>
          </a:xfrm>
        </p:spPr>
        <p:txBody>
          <a:bodyPr>
            <a:normAutofit fontScale="90000"/>
          </a:bodyPr>
          <a:lstStyle/>
          <a:p>
            <a:pPr algn="ctr"/>
            <a:r>
              <a:rPr lang="en-US" dirty="0"/>
              <a:t>Conduct the PCC Core Experiments (1/6)</a:t>
            </a:r>
            <a:br>
              <a:rPr lang="de-DE" dirty="0">
                <a:solidFill>
                  <a:srgbClr val="FF0000"/>
                </a:solidFill>
              </a:rPr>
            </a:br>
            <a:endParaRPr lang="de-DE" dirty="0">
              <a:solidFill>
                <a:srgbClr val="FF0000"/>
              </a:solidFill>
            </a:endParaRPr>
          </a:p>
        </p:txBody>
      </p:sp>
      <p:graphicFrame>
        <p:nvGraphicFramePr>
          <p:cNvPr id="4" name="Table 3">
            <a:extLst>
              <a:ext uri="{FF2B5EF4-FFF2-40B4-BE49-F238E27FC236}">
                <a16:creationId xmlns:a16="http://schemas.microsoft.com/office/drawing/2014/main" id="{451B3D39-30AE-4E03-9F61-2F4A57D8D5CC}"/>
              </a:ext>
            </a:extLst>
          </p:cNvPr>
          <p:cNvGraphicFramePr>
            <a:graphicFrameLocks noGrp="1"/>
          </p:cNvGraphicFramePr>
          <p:nvPr>
            <p:extLst>
              <p:ext uri="{D42A27DB-BD31-4B8C-83A1-F6EECF244321}">
                <p14:modId xmlns:p14="http://schemas.microsoft.com/office/powerpoint/2010/main" val="1496174295"/>
              </p:ext>
            </p:extLst>
          </p:nvPr>
        </p:nvGraphicFramePr>
        <p:xfrm>
          <a:off x="276837" y="1330152"/>
          <a:ext cx="11761366" cy="4005610"/>
        </p:xfrm>
        <a:graphic>
          <a:graphicData uri="http://schemas.openxmlformats.org/drawingml/2006/table">
            <a:tbl>
              <a:tblPr firstRow="1" firstCol="1" bandRow="1">
                <a:tableStyleId>{5C22544A-7EE6-4342-B048-85BDC9FD1C3A}</a:tableStyleId>
              </a:tblPr>
              <a:tblGrid>
                <a:gridCol w="768054">
                  <a:extLst>
                    <a:ext uri="{9D8B030D-6E8A-4147-A177-3AD203B41FA5}">
                      <a16:colId xmlns:a16="http://schemas.microsoft.com/office/drawing/2014/main" val="2004007711"/>
                    </a:ext>
                  </a:extLst>
                </a:gridCol>
                <a:gridCol w="952075">
                  <a:extLst>
                    <a:ext uri="{9D8B030D-6E8A-4147-A177-3AD203B41FA5}">
                      <a16:colId xmlns:a16="http://schemas.microsoft.com/office/drawing/2014/main" val="3278652543"/>
                    </a:ext>
                  </a:extLst>
                </a:gridCol>
                <a:gridCol w="1366344">
                  <a:extLst>
                    <a:ext uri="{9D8B030D-6E8A-4147-A177-3AD203B41FA5}">
                      <a16:colId xmlns:a16="http://schemas.microsoft.com/office/drawing/2014/main" val="1402693652"/>
                    </a:ext>
                  </a:extLst>
                </a:gridCol>
                <a:gridCol w="1576552">
                  <a:extLst>
                    <a:ext uri="{9D8B030D-6E8A-4147-A177-3AD203B41FA5}">
                      <a16:colId xmlns:a16="http://schemas.microsoft.com/office/drawing/2014/main" val="4188467582"/>
                    </a:ext>
                  </a:extLst>
                </a:gridCol>
                <a:gridCol w="1828800">
                  <a:extLst>
                    <a:ext uri="{9D8B030D-6E8A-4147-A177-3AD203B41FA5}">
                      <a16:colId xmlns:a16="http://schemas.microsoft.com/office/drawing/2014/main" val="4047203090"/>
                    </a:ext>
                  </a:extLst>
                </a:gridCol>
                <a:gridCol w="2743200">
                  <a:extLst>
                    <a:ext uri="{9D8B030D-6E8A-4147-A177-3AD203B41FA5}">
                      <a16:colId xmlns:a16="http://schemas.microsoft.com/office/drawing/2014/main" val="1308642327"/>
                    </a:ext>
                  </a:extLst>
                </a:gridCol>
                <a:gridCol w="2526341">
                  <a:extLst>
                    <a:ext uri="{9D8B030D-6E8A-4147-A177-3AD203B41FA5}">
                      <a16:colId xmlns:a16="http://schemas.microsoft.com/office/drawing/2014/main" val="2231196183"/>
                    </a:ext>
                  </a:extLst>
                </a:gridCol>
              </a:tblGrid>
              <a:tr h="598656">
                <a:tc>
                  <a:txBody>
                    <a:bodyPr/>
                    <a:lstStyle/>
                    <a:p>
                      <a:pPr>
                        <a:lnSpc>
                          <a:spcPts val="1345"/>
                        </a:lnSpc>
                        <a:spcAft>
                          <a:spcPts val="0"/>
                        </a:spcAft>
                      </a:pPr>
                      <a:endParaRPr lang="en-US" sz="12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dirty="0">
                          <a:effectLst/>
                        </a:rPr>
                        <a:t>Status MPEG#128</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a:effectLst/>
                        </a:rPr>
                        <a:t>Description</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a:effectLst/>
                        </a:rPr>
                        <a:t>Proponents</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a:effectLst/>
                        </a:rPr>
                        <a:t>Cross checkers</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b="1" kern="1200">
                          <a:solidFill>
                            <a:schemeClr val="lt1"/>
                          </a:solidFill>
                          <a:effectLst/>
                          <a:latin typeface="+mn-lt"/>
                          <a:ea typeface="+mn-ea"/>
                          <a:cs typeface="+mn-cs"/>
                        </a:rPr>
                        <a:t>Recommendation PCC AhG</a:t>
                      </a:r>
                      <a:endParaRPr lang="en-US" sz="1400" b="1" kern="1200" dirty="0">
                        <a:solidFill>
                          <a:schemeClr val="lt1"/>
                        </a:solidFill>
                        <a:effectLst/>
                        <a:latin typeface="+mn-lt"/>
                        <a:ea typeface="+mn-ea"/>
                        <a:cs typeface="+mn-cs"/>
                      </a:endParaRPr>
                    </a:p>
                  </a:txBody>
                  <a:tcPr marL="68580" marR="68580" marT="9525" marB="0"/>
                </a:tc>
                <a:tc>
                  <a:txBody>
                    <a:bodyPr/>
                    <a:lstStyle/>
                    <a:p>
                      <a:pPr>
                        <a:lnSpc>
                          <a:spcPts val="1345"/>
                        </a:lnSpc>
                        <a:spcAft>
                          <a:spcPts val="0"/>
                        </a:spcAft>
                      </a:pPr>
                      <a:r>
                        <a:rPr lang="en-US" sz="1400" b="1" kern="1200">
                          <a:solidFill>
                            <a:schemeClr val="lt1"/>
                          </a:solidFill>
                          <a:effectLst/>
                          <a:latin typeface="+mn-lt"/>
                          <a:ea typeface="+mn-ea"/>
                          <a:cs typeface="+mn-cs"/>
                        </a:rPr>
                        <a:t>Comment/Restrictions</a:t>
                      </a:r>
                      <a:endParaRPr lang="en-US" sz="1400" b="1" kern="1200" dirty="0">
                        <a:solidFill>
                          <a:schemeClr val="lt1"/>
                        </a:solidFill>
                        <a:effectLst/>
                        <a:latin typeface="+mn-lt"/>
                        <a:ea typeface="+mn-ea"/>
                        <a:cs typeface="+mn-cs"/>
                      </a:endParaRPr>
                    </a:p>
                  </a:txBody>
                  <a:tcPr marL="68580" marR="68580" marT="9525" marB="0"/>
                </a:tc>
                <a:extLst>
                  <a:ext uri="{0D108BD9-81ED-4DB2-BD59-A6C34878D82A}">
                    <a16:rowId xmlns:a16="http://schemas.microsoft.com/office/drawing/2014/main" val="599778679"/>
                  </a:ext>
                </a:extLst>
              </a:tr>
              <a:tr h="1084801">
                <a:tc>
                  <a:txBody>
                    <a:bodyPr/>
                    <a:lstStyle/>
                    <a:p>
                      <a:pPr algn="l">
                        <a:lnSpc>
                          <a:spcPts val="1345"/>
                        </a:lnSpc>
                        <a:spcAft>
                          <a:spcPts val="0"/>
                        </a:spcAft>
                      </a:pPr>
                      <a:r>
                        <a:rPr lang="en-US" sz="1400" b="1" kern="1200" noProof="0" dirty="0">
                          <a:solidFill>
                            <a:schemeClr val="lt1"/>
                          </a:solidFill>
                          <a:effectLst/>
                          <a:latin typeface="+mn-lt"/>
                          <a:ea typeface="+mn-ea"/>
                          <a:cs typeface="+mn-cs"/>
                        </a:rPr>
                        <a:t>CE4FE 13.15</a:t>
                      </a:r>
                    </a:p>
                  </a:txBody>
                  <a:tcPr marL="68580" marR="68580" marT="9525" marB="0">
                    <a:solidFill>
                      <a:srgbClr val="00B050"/>
                    </a:solidFill>
                  </a:tcPr>
                </a:tc>
                <a:tc>
                  <a:txBody>
                    <a:bodyPr/>
                    <a:lstStyle/>
                    <a:p>
                      <a:pPr>
                        <a:lnSpc>
                          <a:spcPts val="1345"/>
                        </a:lnSpc>
                        <a:spcAft>
                          <a:spcPts val="0"/>
                        </a:spcAft>
                      </a:pPr>
                      <a:r>
                        <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rPr>
                        <a:t>Continue</a:t>
                      </a: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On </a:t>
                      </a:r>
                      <a:r>
                        <a:rPr lang="en-US" sz="1400" kern="1200" noProof="0" dirty="0" err="1">
                          <a:effectLst/>
                          <a:latin typeface="Arial" panose="020B0604020202020204" pitchFamily="34" charset="0"/>
                          <a:cs typeface="Arial" panose="020B0604020202020204" pitchFamily="34" charset="0"/>
                        </a:rPr>
                        <a:t>LoD</a:t>
                      </a:r>
                      <a:r>
                        <a:rPr lang="en-US" sz="1400" kern="1200" noProof="0" dirty="0">
                          <a:effectLst/>
                          <a:latin typeface="Arial" panose="020B0604020202020204" pitchFamily="34" charset="0"/>
                          <a:cs typeface="Arial" panose="020B0604020202020204" pitchFamily="34" charset="0"/>
                        </a:rPr>
                        <a:t> generation for spatial scalability</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Sony, LGE</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Sony, LGE, Apple, </a:t>
                      </a:r>
                      <a:r>
                        <a:rPr lang="en-US" sz="1400" kern="1200" noProof="0" dirty="0" err="1">
                          <a:solidFill>
                            <a:schemeClr val="dk1"/>
                          </a:solidFill>
                          <a:effectLst/>
                          <a:latin typeface="Arial" panose="020B0604020202020204" pitchFamily="34" charset="0"/>
                          <a:ea typeface="SimSun" panose="02010600030101010101" pitchFamily="2" charset="-122"/>
                          <a:cs typeface="Arial" panose="020B0604020202020204" pitchFamily="34" charset="0"/>
                        </a:rPr>
                        <a:t>Hanyang</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 Panasonic</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Tool 1a “Improved weight derivation for spatial scalable lifting”, m50743: stop</a:t>
                      </a:r>
                    </a:p>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Tool 1b, m50743: adopt</a:t>
                      </a:r>
                    </a:p>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Tool 2 “O</a:t>
                      </a:r>
                      <a:r>
                        <a:rPr lang="en-US" sz="1400" kern="1200" dirty="0">
                          <a:solidFill>
                            <a:schemeClr val="dk1"/>
                          </a:solidFill>
                          <a:effectLst/>
                          <a:latin typeface="Arial" panose="020B0604020202020204" pitchFamily="34" charset="0"/>
                          <a:ea typeface="+mn-ea"/>
                          <a:cs typeface="Arial" panose="020B0604020202020204" pitchFamily="34" charset="0"/>
                        </a:rPr>
                        <a:t>n improved spatial scalable lifting”, m51408: adopt</a:t>
                      </a: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Adopt also the combination of tool 1b and tool 2</a:t>
                      </a:r>
                    </a:p>
                  </a:txBody>
                  <a:tcPr marL="68580" marR="68580" marT="9525" marB="0"/>
                </a:tc>
                <a:extLst>
                  <a:ext uri="{0D108BD9-81ED-4DB2-BD59-A6C34878D82A}">
                    <a16:rowId xmlns:a16="http://schemas.microsoft.com/office/drawing/2014/main" val="2545383886"/>
                  </a:ext>
                </a:extLst>
              </a:tr>
              <a:tr h="1156928">
                <a:tc>
                  <a:txBody>
                    <a:bodyPr/>
                    <a:lstStyle/>
                    <a:p>
                      <a:pPr algn="l">
                        <a:lnSpc>
                          <a:spcPts val="1345"/>
                        </a:lnSpc>
                        <a:spcAft>
                          <a:spcPts val="0"/>
                        </a:spcAft>
                      </a:pPr>
                      <a:r>
                        <a:rPr lang="en-US" sz="1400" b="1" kern="1200" noProof="0" dirty="0">
                          <a:solidFill>
                            <a:schemeClr val="lt1"/>
                          </a:solidFill>
                          <a:effectLst/>
                          <a:latin typeface="+mn-lt"/>
                          <a:ea typeface="+mn-ea"/>
                          <a:cs typeface="+mn-cs"/>
                        </a:rPr>
                        <a:t>EE4FE 13.2</a:t>
                      </a:r>
                    </a:p>
                  </a:txBody>
                  <a:tcPr marL="68580" marR="68580" marT="9525" marB="0">
                    <a:solidFill>
                      <a:srgbClr val="00B050"/>
                    </a:solidFill>
                  </a:tcPr>
                </a:tc>
                <a:tc>
                  <a:txBody>
                    <a:bodyPr/>
                    <a:lstStyle/>
                    <a:p>
                      <a:pPr>
                        <a:lnSpc>
                          <a:spcPts val="1345"/>
                        </a:lnSpc>
                        <a:spcAft>
                          <a:spcPts val="0"/>
                        </a:spcAft>
                      </a:pPr>
                      <a:r>
                        <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rPr>
                        <a:t>Continued</a:t>
                      </a: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On Inter-prediction for Attribute Coding</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Tencent</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Apple</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Tool 1 „Inter-prediction for Attribute Coding-anchor “, m49599: come back over the week</a:t>
                      </a:r>
                    </a:p>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Tool 2 „Interframe Prediction for Attribute Coding“, m47838: come back over the week</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Remark</a:t>
                      </a:r>
                      <a:r>
                        <a:rPr lang="en-US" sz="1400" kern="1200" noProof="0" dirty="0">
                          <a:solidFill>
                            <a:schemeClr val="dk1"/>
                          </a:solidFill>
                          <a:effectLst/>
                          <a:latin typeface="Arial" panose="020B0604020202020204" pitchFamily="34" charset="0"/>
                          <a:ea typeface="+mn-ea"/>
                          <a:cs typeface="Arial" panose="020B0604020202020204" pitchFamily="34" charset="0"/>
                        </a:rPr>
                        <a:t>: TM13 V8 does not support Inter coding. Blackberry will help after MPEG#129 to port Inter coding to the latest version of TM13</a:t>
                      </a:r>
                    </a:p>
                  </a:txBody>
                  <a:tcPr marL="68580" marR="68580" marT="9525" marB="0"/>
                </a:tc>
                <a:extLst>
                  <a:ext uri="{0D108BD9-81ED-4DB2-BD59-A6C34878D82A}">
                    <a16:rowId xmlns:a16="http://schemas.microsoft.com/office/drawing/2014/main" val="3007001243"/>
                  </a:ext>
                </a:extLst>
              </a:tr>
              <a:tr h="1156928">
                <a:tc>
                  <a:txBody>
                    <a:bodyPr/>
                    <a:lstStyle/>
                    <a:p>
                      <a:pPr algn="l">
                        <a:lnSpc>
                          <a:spcPts val="1345"/>
                        </a:lnSpc>
                        <a:spcAft>
                          <a:spcPts val="0"/>
                        </a:spcAft>
                      </a:pPr>
                      <a:r>
                        <a:rPr lang="en-US" sz="1400" b="1" kern="1200" noProof="0" dirty="0">
                          <a:solidFill>
                            <a:schemeClr val="lt1"/>
                          </a:solidFill>
                          <a:effectLst/>
                          <a:latin typeface="+mn-lt"/>
                          <a:ea typeface="+mn-ea"/>
                          <a:cs typeface="+mn-cs"/>
                        </a:rPr>
                        <a:t>EE4FE 13.3</a:t>
                      </a:r>
                    </a:p>
                  </a:txBody>
                  <a:tcPr marL="68580" marR="68580" marT="9525" marB="0">
                    <a:solidFill>
                      <a:srgbClr val="00B050"/>
                    </a:solidFill>
                  </a:tcPr>
                </a:tc>
                <a:tc>
                  <a:txBody>
                    <a:bodyPr/>
                    <a:lstStyle/>
                    <a:p>
                      <a:pPr>
                        <a:lnSpc>
                          <a:spcPts val="1345"/>
                        </a:lnSpc>
                        <a:spcAft>
                          <a:spcPts val="0"/>
                        </a:spcAft>
                      </a:pPr>
                      <a:r>
                        <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rPr>
                        <a:t>Continued</a:t>
                      </a: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On Lossless Lifting Scheme</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Tencent</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Apple</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Tool 1 „Coarse Granular Scalability - Report on Lossless Lifting – SNR Scalability”, m51159: Continue</a:t>
                      </a: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587227192"/>
                  </a:ext>
                </a:extLst>
              </a:tr>
            </a:tbl>
          </a:graphicData>
        </a:graphic>
      </p:graphicFrame>
    </p:spTree>
    <p:extLst>
      <p:ext uri="{BB962C8B-B14F-4D97-AF65-F5344CB8AC3E}">
        <p14:creationId xmlns:p14="http://schemas.microsoft.com/office/powerpoint/2010/main" val="324473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03A50-73A9-41E7-8409-FC058BDC6366}"/>
              </a:ext>
            </a:extLst>
          </p:cNvPr>
          <p:cNvSpPr>
            <a:spLocks noGrp="1"/>
          </p:cNvSpPr>
          <p:nvPr>
            <p:ph type="title"/>
          </p:nvPr>
        </p:nvSpPr>
        <p:spPr>
          <a:xfrm>
            <a:off x="838200" y="155401"/>
            <a:ext cx="10515600" cy="1102948"/>
          </a:xfrm>
        </p:spPr>
        <p:txBody>
          <a:bodyPr>
            <a:normAutofit fontScale="90000"/>
          </a:bodyPr>
          <a:lstStyle/>
          <a:p>
            <a:pPr algn="ctr"/>
            <a:r>
              <a:rPr lang="en-US" dirty="0"/>
              <a:t>Conduct the PCC Core Experiments (2/6)</a:t>
            </a:r>
            <a:br>
              <a:rPr lang="de-DE" dirty="0">
                <a:solidFill>
                  <a:srgbClr val="FF0000"/>
                </a:solidFill>
              </a:rPr>
            </a:br>
            <a:endParaRPr lang="de-DE" dirty="0">
              <a:solidFill>
                <a:srgbClr val="FF0000"/>
              </a:solidFill>
            </a:endParaRPr>
          </a:p>
        </p:txBody>
      </p:sp>
      <p:graphicFrame>
        <p:nvGraphicFramePr>
          <p:cNvPr id="4" name="Table 3">
            <a:extLst>
              <a:ext uri="{FF2B5EF4-FFF2-40B4-BE49-F238E27FC236}">
                <a16:creationId xmlns:a16="http://schemas.microsoft.com/office/drawing/2014/main" id="{451B3D39-30AE-4E03-9F61-2F4A57D8D5CC}"/>
              </a:ext>
            </a:extLst>
          </p:cNvPr>
          <p:cNvGraphicFramePr>
            <a:graphicFrameLocks noGrp="1"/>
          </p:cNvGraphicFramePr>
          <p:nvPr>
            <p:extLst>
              <p:ext uri="{D42A27DB-BD31-4B8C-83A1-F6EECF244321}">
                <p14:modId xmlns:p14="http://schemas.microsoft.com/office/powerpoint/2010/main" val="873358603"/>
              </p:ext>
            </p:extLst>
          </p:nvPr>
        </p:nvGraphicFramePr>
        <p:xfrm>
          <a:off x="276837" y="877146"/>
          <a:ext cx="11761366" cy="3414881"/>
        </p:xfrm>
        <a:graphic>
          <a:graphicData uri="http://schemas.openxmlformats.org/drawingml/2006/table">
            <a:tbl>
              <a:tblPr firstRow="1" firstCol="1" bandRow="1">
                <a:tableStyleId>{5C22544A-7EE6-4342-B048-85BDC9FD1C3A}</a:tableStyleId>
              </a:tblPr>
              <a:tblGrid>
                <a:gridCol w="768054">
                  <a:extLst>
                    <a:ext uri="{9D8B030D-6E8A-4147-A177-3AD203B41FA5}">
                      <a16:colId xmlns:a16="http://schemas.microsoft.com/office/drawing/2014/main" val="2004007711"/>
                    </a:ext>
                  </a:extLst>
                </a:gridCol>
                <a:gridCol w="952075">
                  <a:extLst>
                    <a:ext uri="{9D8B030D-6E8A-4147-A177-3AD203B41FA5}">
                      <a16:colId xmlns:a16="http://schemas.microsoft.com/office/drawing/2014/main" val="3278652543"/>
                    </a:ext>
                  </a:extLst>
                </a:gridCol>
                <a:gridCol w="1366344">
                  <a:extLst>
                    <a:ext uri="{9D8B030D-6E8A-4147-A177-3AD203B41FA5}">
                      <a16:colId xmlns:a16="http://schemas.microsoft.com/office/drawing/2014/main" val="1402693652"/>
                    </a:ext>
                  </a:extLst>
                </a:gridCol>
                <a:gridCol w="1576552">
                  <a:extLst>
                    <a:ext uri="{9D8B030D-6E8A-4147-A177-3AD203B41FA5}">
                      <a16:colId xmlns:a16="http://schemas.microsoft.com/office/drawing/2014/main" val="4188467582"/>
                    </a:ext>
                  </a:extLst>
                </a:gridCol>
                <a:gridCol w="1828800">
                  <a:extLst>
                    <a:ext uri="{9D8B030D-6E8A-4147-A177-3AD203B41FA5}">
                      <a16:colId xmlns:a16="http://schemas.microsoft.com/office/drawing/2014/main" val="4047203090"/>
                    </a:ext>
                  </a:extLst>
                </a:gridCol>
                <a:gridCol w="2743200">
                  <a:extLst>
                    <a:ext uri="{9D8B030D-6E8A-4147-A177-3AD203B41FA5}">
                      <a16:colId xmlns:a16="http://schemas.microsoft.com/office/drawing/2014/main" val="1308642327"/>
                    </a:ext>
                  </a:extLst>
                </a:gridCol>
                <a:gridCol w="2526341">
                  <a:extLst>
                    <a:ext uri="{9D8B030D-6E8A-4147-A177-3AD203B41FA5}">
                      <a16:colId xmlns:a16="http://schemas.microsoft.com/office/drawing/2014/main" val="2231196183"/>
                    </a:ext>
                  </a:extLst>
                </a:gridCol>
              </a:tblGrid>
              <a:tr h="598656">
                <a:tc>
                  <a:txBody>
                    <a:bodyPr/>
                    <a:lstStyle/>
                    <a:p>
                      <a:pPr>
                        <a:lnSpc>
                          <a:spcPts val="1345"/>
                        </a:lnSpc>
                        <a:spcAft>
                          <a:spcPts val="0"/>
                        </a:spcAft>
                      </a:pPr>
                      <a:endParaRPr lang="en-US" sz="12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dirty="0">
                          <a:effectLst/>
                        </a:rPr>
                        <a:t>Status MPEG#128</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a:effectLst/>
                        </a:rPr>
                        <a:t>Description</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a:effectLst/>
                        </a:rPr>
                        <a:t>Proponents</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a:effectLst/>
                        </a:rPr>
                        <a:t>Cross checkers</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b="1" kern="1200">
                          <a:solidFill>
                            <a:schemeClr val="lt1"/>
                          </a:solidFill>
                          <a:effectLst/>
                          <a:latin typeface="+mn-lt"/>
                          <a:ea typeface="+mn-ea"/>
                          <a:cs typeface="+mn-cs"/>
                        </a:rPr>
                        <a:t>Recommendation PCC AhG</a:t>
                      </a:r>
                      <a:endParaRPr lang="en-US" sz="1400" b="1" kern="1200" dirty="0">
                        <a:solidFill>
                          <a:schemeClr val="lt1"/>
                        </a:solidFill>
                        <a:effectLst/>
                        <a:latin typeface="+mn-lt"/>
                        <a:ea typeface="+mn-ea"/>
                        <a:cs typeface="+mn-cs"/>
                      </a:endParaRPr>
                    </a:p>
                  </a:txBody>
                  <a:tcPr marL="68580" marR="68580" marT="9525" marB="0"/>
                </a:tc>
                <a:tc>
                  <a:txBody>
                    <a:bodyPr/>
                    <a:lstStyle/>
                    <a:p>
                      <a:pPr>
                        <a:lnSpc>
                          <a:spcPts val="1345"/>
                        </a:lnSpc>
                        <a:spcAft>
                          <a:spcPts val="0"/>
                        </a:spcAft>
                      </a:pPr>
                      <a:r>
                        <a:rPr lang="en-US" sz="1400" b="1" kern="1200">
                          <a:solidFill>
                            <a:schemeClr val="lt1"/>
                          </a:solidFill>
                          <a:effectLst/>
                          <a:latin typeface="+mn-lt"/>
                          <a:ea typeface="+mn-ea"/>
                          <a:cs typeface="+mn-cs"/>
                        </a:rPr>
                        <a:t>Comment/Restrictions</a:t>
                      </a:r>
                      <a:endParaRPr lang="en-US" sz="1400" b="1" kern="1200" dirty="0">
                        <a:solidFill>
                          <a:schemeClr val="lt1"/>
                        </a:solidFill>
                        <a:effectLst/>
                        <a:latin typeface="+mn-lt"/>
                        <a:ea typeface="+mn-ea"/>
                        <a:cs typeface="+mn-cs"/>
                      </a:endParaRPr>
                    </a:p>
                  </a:txBody>
                  <a:tcPr marL="68580" marR="68580" marT="9525" marB="0"/>
                </a:tc>
                <a:extLst>
                  <a:ext uri="{0D108BD9-81ED-4DB2-BD59-A6C34878D82A}">
                    <a16:rowId xmlns:a16="http://schemas.microsoft.com/office/drawing/2014/main" val="599778679"/>
                  </a:ext>
                </a:extLst>
              </a:tr>
              <a:tr h="1622035">
                <a:tc>
                  <a:txBody>
                    <a:bodyPr/>
                    <a:lstStyle/>
                    <a:p>
                      <a:pPr algn="l">
                        <a:lnSpc>
                          <a:spcPts val="1345"/>
                        </a:lnSpc>
                        <a:spcAft>
                          <a:spcPts val="0"/>
                        </a:spcAft>
                      </a:pPr>
                      <a:r>
                        <a:rPr lang="en-US" sz="1400" b="1" kern="1200" noProof="0" dirty="0">
                          <a:solidFill>
                            <a:schemeClr val="lt1"/>
                          </a:solidFill>
                          <a:effectLst/>
                          <a:latin typeface="+mn-lt"/>
                          <a:ea typeface="+mn-ea"/>
                          <a:cs typeface="+mn-cs"/>
                        </a:rPr>
                        <a:t>CE4FE 13.22</a:t>
                      </a:r>
                    </a:p>
                  </a:txBody>
                  <a:tcPr marL="68580" marR="68580" marT="9525" marB="0">
                    <a:solidFill>
                      <a:srgbClr val="00B050"/>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Continue</a:t>
                      </a:r>
                    </a:p>
                  </a:txBody>
                  <a:tcPr marL="68580" marR="68580" marT="9525" marB="0"/>
                </a:tc>
                <a:tc>
                  <a:txBody>
                    <a:bodyPr/>
                    <a:lstStyle/>
                    <a:p>
                      <a:pPr>
                        <a:lnSpc>
                          <a:spcPts val="1345"/>
                        </a:lnSpc>
                        <a:spcAft>
                          <a:spcPts val="0"/>
                        </a:spcAft>
                      </a:pPr>
                      <a:r>
                        <a:rPr lang="en-US" sz="1400" kern="1200" noProof="0">
                          <a:effectLst/>
                          <a:latin typeface="Arial" panose="020B0604020202020204" pitchFamily="34" charset="0"/>
                          <a:cs typeface="Arial" panose="020B0604020202020204" pitchFamily="34" charset="0"/>
                        </a:rPr>
                        <a:t>Improvements on tree-based geometry coding </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Blackberry, Tencent, Apple</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PKUSZ, LGE, Panasonic</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Tool 1a „An improvement of the planar coding mode (angular mode) “, m50642: adopt</a:t>
                      </a:r>
                    </a:p>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Tool 1b, m50643: see comment</a:t>
                      </a:r>
                    </a:p>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Tool 2 „Parallel octree coding for point cloud compression “, m50930: Review over the week</a:t>
                      </a:r>
                    </a:p>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Tool 3 „Predictive Geometry Coding “, m51012: Further study</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Tool 1b: Come back over the week. There are 3 options on how to solve the problem. Recommend to take a decision this meeting</a:t>
                      </a:r>
                    </a:p>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Tool 2: Issue identified that could be solved with bypass stream. Stakeholders should investigate potential interactions with other existing tools and newly adopted tools during that meeting. One example is the buffer issue with planar mode</a:t>
                      </a:r>
                    </a:p>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Tool 3: There are related input documents</a:t>
                      </a:r>
                    </a:p>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4246968535"/>
                  </a:ext>
                </a:extLst>
              </a:tr>
            </a:tbl>
          </a:graphicData>
        </a:graphic>
      </p:graphicFrame>
    </p:spTree>
    <p:extLst>
      <p:ext uri="{BB962C8B-B14F-4D97-AF65-F5344CB8AC3E}">
        <p14:creationId xmlns:p14="http://schemas.microsoft.com/office/powerpoint/2010/main" val="3051622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03A50-73A9-41E7-8409-FC058BDC6366}"/>
              </a:ext>
            </a:extLst>
          </p:cNvPr>
          <p:cNvSpPr>
            <a:spLocks noGrp="1"/>
          </p:cNvSpPr>
          <p:nvPr>
            <p:ph type="title"/>
          </p:nvPr>
        </p:nvSpPr>
        <p:spPr>
          <a:xfrm>
            <a:off x="838200" y="155401"/>
            <a:ext cx="10515600" cy="1102948"/>
          </a:xfrm>
        </p:spPr>
        <p:txBody>
          <a:bodyPr>
            <a:normAutofit fontScale="90000"/>
          </a:bodyPr>
          <a:lstStyle/>
          <a:p>
            <a:pPr algn="ctr"/>
            <a:r>
              <a:rPr lang="en-US" dirty="0"/>
              <a:t>Conduct the PCC Core Experiments (3/6)</a:t>
            </a:r>
            <a:br>
              <a:rPr lang="de-DE" dirty="0">
                <a:solidFill>
                  <a:srgbClr val="FF0000"/>
                </a:solidFill>
              </a:rPr>
            </a:br>
            <a:endParaRPr lang="de-DE" dirty="0">
              <a:solidFill>
                <a:srgbClr val="FF0000"/>
              </a:solidFill>
            </a:endParaRPr>
          </a:p>
        </p:txBody>
      </p:sp>
      <p:graphicFrame>
        <p:nvGraphicFramePr>
          <p:cNvPr id="4" name="Table 3">
            <a:extLst>
              <a:ext uri="{FF2B5EF4-FFF2-40B4-BE49-F238E27FC236}">
                <a16:creationId xmlns:a16="http://schemas.microsoft.com/office/drawing/2014/main" id="{451B3D39-30AE-4E03-9F61-2F4A57D8D5CC}"/>
              </a:ext>
            </a:extLst>
          </p:cNvPr>
          <p:cNvGraphicFramePr>
            <a:graphicFrameLocks noGrp="1"/>
          </p:cNvGraphicFramePr>
          <p:nvPr>
            <p:extLst>
              <p:ext uri="{D42A27DB-BD31-4B8C-83A1-F6EECF244321}">
                <p14:modId xmlns:p14="http://schemas.microsoft.com/office/powerpoint/2010/main" val="4075845239"/>
              </p:ext>
            </p:extLst>
          </p:nvPr>
        </p:nvGraphicFramePr>
        <p:xfrm>
          <a:off x="276837" y="877146"/>
          <a:ext cx="11761366" cy="4917018"/>
        </p:xfrm>
        <a:graphic>
          <a:graphicData uri="http://schemas.openxmlformats.org/drawingml/2006/table">
            <a:tbl>
              <a:tblPr firstRow="1" firstCol="1" bandRow="1">
                <a:tableStyleId>{5C22544A-7EE6-4342-B048-85BDC9FD1C3A}</a:tableStyleId>
              </a:tblPr>
              <a:tblGrid>
                <a:gridCol w="768054">
                  <a:extLst>
                    <a:ext uri="{9D8B030D-6E8A-4147-A177-3AD203B41FA5}">
                      <a16:colId xmlns:a16="http://schemas.microsoft.com/office/drawing/2014/main" val="2004007711"/>
                    </a:ext>
                  </a:extLst>
                </a:gridCol>
                <a:gridCol w="952075">
                  <a:extLst>
                    <a:ext uri="{9D8B030D-6E8A-4147-A177-3AD203B41FA5}">
                      <a16:colId xmlns:a16="http://schemas.microsoft.com/office/drawing/2014/main" val="3278652543"/>
                    </a:ext>
                  </a:extLst>
                </a:gridCol>
                <a:gridCol w="1366344">
                  <a:extLst>
                    <a:ext uri="{9D8B030D-6E8A-4147-A177-3AD203B41FA5}">
                      <a16:colId xmlns:a16="http://schemas.microsoft.com/office/drawing/2014/main" val="1402693652"/>
                    </a:ext>
                  </a:extLst>
                </a:gridCol>
                <a:gridCol w="1576552">
                  <a:extLst>
                    <a:ext uri="{9D8B030D-6E8A-4147-A177-3AD203B41FA5}">
                      <a16:colId xmlns:a16="http://schemas.microsoft.com/office/drawing/2014/main" val="4188467582"/>
                    </a:ext>
                  </a:extLst>
                </a:gridCol>
                <a:gridCol w="1828800">
                  <a:extLst>
                    <a:ext uri="{9D8B030D-6E8A-4147-A177-3AD203B41FA5}">
                      <a16:colId xmlns:a16="http://schemas.microsoft.com/office/drawing/2014/main" val="4047203090"/>
                    </a:ext>
                  </a:extLst>
                </a:gridCol>
                <a:gridCol w="2743200">
                  <a:extLst>
                    <a:ext uri="{9D8B030D-6E8A-4147-A177-3AD203B41FA5}">
                      <a16:colId xmlns:a16="http://schemas.microsoft.com/office/drawing/2014/main" val="1308642327"/>
                    </a:ext>
                  </a:extLst>
                </a:gridCol>
                <a:gridCol w="2526341">
                  <a:extLst>
                    <a:ext uri="{9D8B030D-6E8A-4147-A177-3AD203B41FA5}">
                      <a16:colId xmlns:a16="http://schemas.microsoft.com/office/drawing/2014/main" val="2231196183"/>
                    </a:ext>
                  </a:extLst>
                </a:gridCol>
              </a:tblGrid>
              <a:tr h="551927">
                <a:tc>
                  <a:txBody>
                    <a:bodyPr/>
                    <a:lstStyle/>
                    <a:p>
                      <a:pPr>
                        <a:lnSpc>
                          <a:spcPts val="1345"/>
                        </a:lnSpc>
                        <a:spcAft>
                          <a:spcPts val="0"/>
                        </a:spcAft>
                      </a:pPr>
                      <a:endParaRPr lang="en-US" sz="12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dirty="0">
                          <a:effectLst/>
                        </a:rPr>
                        <a:t>Status MPEG#128</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a:effectLst/>
                        </a:rPr>
                        <a:t>Description</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a:effectLst/>
                        </a:rPr>
                        <a:t>Proponents</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kern="1200">
                          <a:effectLst/>
                        </a:rPr>
                        <a:t>Cross checkers</a:t>
                      </a: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a:lnSpc>
                          <a:spcPts val="1345"/>
                        </a:lnSpc>
                        <a:spcAft>
                          <a:spcPts val="0"/>
                        </a:spcAft>
                      </a:pPr>
                      <a:r>
                        <a:rPr lang="en-US" sz="1400" b="1" kern="1200">
                          <a:solidFill>
                            <a:schemeClr val="lt1"/>
                          </a:solidFill>
                          <a:effectLst/>
                          <a:latin typeface="+mn-lt"/>
                          <a:ea typeface="+mn-ea"/>
                          <a:cs typeface="+mn-cs"/>
                        </a:rPr>
                        <a:t>Recommendation PCC AhG</a:t>
                      </a:r>
                      <a:endParaRPr lang="en-US" sz="1400" b="1" kern="1200" dirty="0">
                        <a:solidFill>
                          <a:schemeClr val="lt1"/>
                        </a:solidFill>
                        <a:effectLst/>
                        <a:latin typeface="+mn-lt"/>
                        <a:ea typeface="+mn-ea"/>
                        <a:cs typeface="+mn-cs"/>
                      </a:endParaRPr>
                    </a:p>
                  </a:txBody>
                  <a:tcPr marL="68580" marR="68580" marT="9525" marB="0"/>
                </a:tc>
                <a:tc>
                  <a:txBody>
                    <a:bodyPr/>
                    <a:lstStyle/>
                    <a:p>
                      <a:pPr>
                        <a:lnSpc>
                          <a:spcPts val="1345"/>
                        </a:lnSpc>
                        <a:spcAft>
                          <a:spcPts val="0"/>
                        </a:spcAft>
                      </a:pPr>
                      <a:r>
                        <a:rPr lang="en-US" sz="1400" b="1" kern="1200">
                          <a:solidFill>
                            <a:schemeClr val="lt1"/>
                          </a:solidFill>
                          <a:effectLst/>
                          <a:latin typeface="+mn-lt"/>
                          <a:ea typeface="+mn-ea"/>
                          <a:cs typeface="+mn-cs"/>
                        </a:rPr>
                        <a:t>Comment/Restrictions</a:t>
                      </a:r>
                      <a:endParaRPr lang="en-US" sz="1400" b="1" kern="1200" dirty="0">
                        <a:solidFill>
                          <a:schemeClr val="lt1"/>
                        </a:solidFill>
                        <a:effectLst/>
                        <a:latin typeface="+mn-lt"/>
                        <a:ea typeface="+mn-ea"/>
                        <a:cs typeface="+mn-cs"/>
                      </a:endParaRPr>
                    </a:p>
                  </a:txBody>
                  <a:tcPr marL="68580" marR="68580" marT="9525" marB="0"/>
                </a:tc>
                <a:extLst>
                  <a:ext uri="{0D108BD9-81ED-4DB2-BD59-A6C34878D82A}">
                    <a16:rowId xmlns:a16="http://schemas.microsoft.com/office/drawing/2014/main" val="599778679"/>
                  </a:ext>
                </a:extLst>
              </a:tr>
              <a:tr h="1066622">
                <a:tc>
                  <a:txBody>
                    <a:bodyPr/>
                    <a:lstStyle/>
                    <a:p>
                      <a:pPr algn="l">
                        <a:lnSpc>
                          <a:spcPts val="1345"/>
                        </a:lnSpc>
                        <a:spcAft>
                          <a:spcPts val="0"/>
                        </a:spcAft>
                      </a:pPr>
                      <a:r>
                        <a:rPr lang="de-DE" sz="1400" b="1" kern="1200" noProof="0" dirty="0">
                          <a:solidFill>
                            <a:schemeClr val="lt1"/>
                          </a:solidFill>
                          <a:effectLst/>
                          <a:latin typeface="+mn-lt"/>
                          <a:ea typeface="+mn-ea"/>
                          <a:cs typeface="+mn-cs"/>
                        </a:rPr>
                        <a:t>CE4FE 13.24</a:t>
                      </a:r>
                      <a:endParaRPr lang="en-US" sz="1400" b="1" kern="1200" noProof="0" dirty="0">
                        <a:solidFill>
                          <a:schemeClr val="lt1"/>
                        </a:solidFill>
                        <a:effectLst/>
                        <a:latin typeface="+mn-lt"/>
                        <a:ea typeface="+mn-ea"/>
                        <a:cs typeface="+mn-cs"/>
                      </a:endParaRPr>
                    </a:p>
                  </a:txBody>
                  <a:tcPr marL="68580" marR="68580" marT="9525" marB="0">
                    <a:solidFill>
                      <a:srgbClr val="00B050"/>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Re-open</a:t>
                      </a:r>
                      <a:endPar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On Color Space</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Tencent</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Apple</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Tool 1 „</a:t>
                      </a:r>
                      <a:r>
                        <a:rPr lang="en-US" sz="1400" kern="1200">
                          <a:solidFill>
                            <a:schemeClr val="dk1"/>
                          </a:solidFill>
                          <a:effectLst/>
                          <a:latin typeface="Arial" panose="020B0604020202020204" pitchFamily="34" charset="0"/>
                          <a:ea typeface="SimSun" panose="02010600030101010101" pitchFamily="2" charset="-122"/>
                          <a:cs typeface="Arial" panose="020B0604020202020204" pitchFamily="34" charset="0"/>
                        </a:rPr>
                        <a:t>Report </a:t>
                      </a:r>
                      <a:r>
                        <a:rPr lang="en-US" sz="1400" kern="1200" dirty="0">
                          <a:solidFill>
                            <a:schemeClr val="dk1"/>
                          </a:solidFill>
                          <a:effectLst/>
                          <a:latin typeface="Arial" panose="020B0604020202020204" pitchFamily="34" charset="0"/>
                          <a:ea typeface="SimSun" panose="02010600030101010101" pitchFamily="2" charset="-122"/>
                          <a:cs typeface="Arial" panose="020B0604020202020204" pitchFamily="34" charset="0"/>
                        </a:rPr>
                        <a:t>on </a:t>
                      </a:r>
                      <a:r>
                        <a:rPr lang="en-US" sz="1400" kern="1200">
                          <a:solidFill>
                            <a:schemeClr val="dk1"/>
                          </a:solidFill>
                          <a:effectLst/>
                          <a:latin typeface="Arial" panose="020B0604020202020204" pitchFamily="34" charset="0"/>
                          <a:ea typeface="SimSun" panose="02010600030101010101" pitchFamily="2" charset="-122"/>
                          <a:cs typeface="Arial" panose="020B0604020202020204" pitchFamily="34" charset="0"/>
                        </a:rPr>
                        <a:t>Color Space</a:t>
                      </a: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 </a:t>
                      </a:r>
                      <a:r>
                        <a:rPr lang="en-US" sz="1400" kern="1200">
                          <a:solidFill>
                            <a:schemeClr val="dk1"/>
                          </a:solidFill>
                          <a:effectLst/>
                          <a:latin typeface="Arial" panose="020B0604020202020204" pitchFamily="34" charset="0"/>
                          <a:ea typeface="SimSun" panose="02010600030101010101" pitchFamily="2" charset="-122"/>
                          <a:cs typeface="Arial" panose="020B0604020202020204" pitchFamily="34" charset="0"/>
                        </a:rPr>
                        <a:t>m51161</a:t>
                      </a:r>
                      <a:r>
                        <a:rPr lang="en-US" sz="1400" kern="1200" dirty="0">
                          <a:solidFill>
                            <a:schemeClr val="dk1"/>
                          </a:solidFill>
                          <a:effectLst/>
                          <a:latin typeface="Arial" panose="020B0604020202020204" pitchFamily="34" charset="0"/>
                          <a:ea typeface="SimSun" panose="02010600030101010101" pitchFamily="2" charset="-122"/>
                          <a:cs typeface="Arial" panose="020B0604020202020204" pitchFamily="34" charset="0"/>
                        </a:rPr>
                        <a:t>: adopt as additional transform type support in </a:t>
                      </a:r>
                      <a:r>
                        <a:rPr lang="en-US" sz="1400" kern="1200" dirty="0" err="1">
                          <a:solidFill>
                            <a:schemeClr val="dk1"/>
                          </a:solidFill>
                          <a:effectLst/>
                          <a:latin typeface="Arial" panose="020B0604020202020204" pitchFamily="34" charset="0"/>
                          <a:ea typeface="SimSun" panose="02010600030101010101" pitchFamily="2" charset="-122"/>
                          <a:cs typeface="Arial" panose="020B0604020202020204" pitchFamily="34" charset="0"/>
                        </a:rPr>
                        <a:t>pc_error</a:t>
                      </a:r>
                      <a:r>
                        <a:rPr lang="en-US" sz="1400" kern="1200" dirty="0">
                          <a:solidFill>
                            <a:schemeClr val="dk1"/>
                          </a:solidFill>
                          <a:effectLst/>
                          <a:latin typeface="Arial" panose="020B0604020202020204" pitchFamily="34" charset="0"/>
                          <a:ea typeface="SimSun" panose="02010600030101010101" pitchFamily="2" charset="-122"/>
                          <a:cs typeface="Arial" panose="020B0604020202020204" pitchFamily="34" charset="0"/>
                        </a:rPr>
                        <a:t> tool</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4235306010"/>
                  </a:ext>
                </a:extLst>
              </a:tr>
              <a:tr h="1066622">
                <a:tc>
                  <a:txBody>
                    <a:bodyPr/>
                    <a:lstStyle/>
                    <a:p>
                      <a:pPr algn="l">
                        <a:lnSpc>
                          <a:spcPts val="1345"/>
                        </a:lnSpc>
                        <a:spcAft>
                          <a:spcPts val="0"/>
                        </a:spcAft>
                      </a:pPr>
                      <a:r>
                        <a:rPr lang="en-US" sz="1400" b="1" kern="1200" noProof="0" dirty="0">
                          <a:solidFill>
                            <a:schemeClr val="lt1"/>
                          </a:solidFill>
                          <a:effectLst/>
                          <a:latin typeface="+mn-lt"/>
                          <a:ea typeface="+mn-ea"/>
                          <a:cs typeface="+mn-cs"/>
                        </a:rPr>
                        <a:t>EE4FE 13.5</a:t>
                      </a:r>
                    </a:p>
                  </a:txBody>
                  <a:tcPr marL="68580" marR="68580" marT="9525" marB="0">
                    <a:solidFill>
                      <a:srgbClr val="00B050"/>
                    </a:solidFill>
                  </a:tcPr>
                </a:tc>
                <a:tc>
                  <a:txBody>
                    <a:bodyPr/>
                    <a:lstStyle/>
                    <a:p>
                      <a:pPr>
                        <a:lnSpc>
                          <a:spcPts val="1345"/>
                        </a:lnSpc>
                        <a:spcAft>
                          <a:spcPts val="0"/>
                        </a:spcAft>
                      </a:pPr>
                      <a:r>
                        <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rPr>
                        <a:t>Continued</a:t>
                      </a: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On Region-wise Quantization Control on Attribute Coding</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Panasonic</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Sony</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Tool 1 „</a:t>
                      </a:r>
                      <a:r>
                        <a:rPr lang="en-US" sz="1400" kern="1200" dirty="0">
                          <a:solidFill>
                            <a:schemeClr val="dk1"/>
                          </a:solidFill>
                          <a:effectLst/>
                          <a:latin typeface="Arial" panose="020B0604020202020204" pitchFamily="34" charset="0"/>
                          <a:ea typeface="SimSun" panose="02010600030101010101" pitchFamily="2" charset="-122"/>
                          <a:cs typeface="Arial" panose="020B0604020202020204" pitchFamily="34" charset="0"/>
                        </a:rPr>
                        <a:t>Region-wise Quantization Control in Attribute Coding – on RAHT</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 </a:t>
                      </a:r>
                      <a:r>
                        <a:rPr lang="en-US" sz="1400" kern="1200" dirty="0">
                          <a:solidFill>
                            <a:schemeClr val="dk1"/>
                          </a:solidFill>
                          <a:effectLst/>
                          <a:latin typeface="Arial" panose="020B0604020202020204" pitchFamily="34" charset="0"/>
                          <a:ea typeface="SimSun" panose="02010600030101010101" pitchFamily="2" charset="-122"/>
                          <a:cs typeface="Arial" panose="020B0604020202020204" pitchFamily="34" charset="0"/>
                        </a:rPr>
                        <a:t>m49626: adopt conditionally</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Proponent is asked to bring information on complexity over the week</a:t>
                      </a:r>
                    </a:p>
                  </a:txBody>
                  <a:tcPr marL="68580" marR="68580" marT="9525" marB="0"/>
                </a:tc>
                <a:extLst>
                  <a:ext uri="{0D108BD9-81ED-4DB2-BD59-A6C34878D82A}">
                    <a16:rowId xmlns:a16="http://schemas.microsoft.com/office/drawing/2014/main" val="3007001243"/>
                  </a:ext>
                </a:extLst>
              </a:tr>
              <a:tr h="1066622">
                <a:tc>
                  <a:txBody>
                    <a:bodyPr/>
                    <a:lstStyle/>
                    <a:p>
                      <a:pPr algn="l">
                        <a:lnSpc>
                          <a:spcPts val="1345"/>
                        </a:lnSpc>
                        <a:spcAft>
                          <a:spcPts val="0"/>
                        </a:spcAft>
                      </a:pPr>
                      <a:r>
                        <a:rPr lang="de-DE" sz="1400" b="1" kern="1200" noProof="0" dirty="0">
                          <a:solidFill>
                            <a:schemeClr val="lt1"/>
                          </a:solidFill>
                          <a:effectLst/>
                          <a:latin typeface="+mn-lt"/>
                          <a:ea typeface="+mn-ea"/>
                          <a:cs typeface="+mn-cs"/>
                        </a:rPr>
                        <a:t>CE4FE 13.6</a:t>
                      </a:r>
                      <a:endParaRPr lang="en-US" sz="1400" b="1" kern="1200" noProof="0" dirty="0">
                        <a:solidFill>
                          <a:schemeClr val="lt1"/>
                        </a:solidFill>
                        <a:effectLst/>
                        <a:latin typeface="+mn-lt"/>
                        <a:ea typeface="+mn-ea"/>
                        <a:cs typeface="+mn-cs"/>
                      </a:endParaRPr>
                    </a:p>
                  </a:txBody>
                  <a:tcPr marL="68580" marR="68580" marT="9525" marB="0">
                    <a:solidFill>
                      <a:srgbClr val="00B050"/>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New</a:t>
                      </a:r>
                      <a:endPar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Attribute LOD generation </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Apple</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LGE</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Tool 1 „Search order in </a:t>
                      </a:r>
                      <a:r>
                        <a:rPr lang="en-US" sz="1400" kern="1200" noProof="0" dirty="0" err="1">
                          <a:solidFill>
                            <a:schemeClr val="dk1"/>
                          </a:solidFill>
                          <a:effectLst/>
                          <a:latin typeface="Arial" panose="020B0604020202020204" pitchFamily="34" charset="0"/>
                          <a:ea typeface="SimSun" panose="02010600030101010101" pitchFamily="2" charset="-122"/>
                          <a:cs typeface="Arial" panose="020B0604020202020204" pitchFamily="34" charset="0"/>
                        </a:rPr>
                        <a:t>LoD</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 generation “, m51010: </a:t>
                      </a:r>
                      <a:r>
                        <a:rPr lang="en-US" sz="1400" kern="1200" dirty="0">
                          <a:solidFill>
                            <a:schemeClr val="dk1"/>
                          </a:solidFill>
                          <a:effectLst/>
                          <a:latin typeface="Arial" panose="020B0604020202020204" pitchFamily="34" charset="0"/>
                          <a:ea typeface="SimSun" panose="02010600030101010101" pitchFamily="2" charset="-122"/>
                          <a:cs typeface="Arial" panose="020B0604020202020204" pitchFamily="34" charset="0"/>
                        </a:rPr>
                        <a:t>adopt conditionally</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Advantage is to improve memory access, leading also to reduced cache usage. Proponent is asked to provide additional information on memory/cache usage reduction over the week</a:t>
                      </a: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501030364"/>
                  </a:ext>
                </a:extLst>
              </a:tr>
              <a:tr h="1066622">
                <a:tc>
                  <a:txBody>
                    <a:bodyPr/>
                    <a:lstStyle/>
                    <a:p>
                      <a:pPr algn="l">
                        <a:lnSpc>
                          <a:spcPts val="1345"/>
                        </a:lnSpc>
                        <a:spcAft>
                          <a:spcPts val="0"/>
                        </a:spcAft>
                      </a:pPr>
                      <a:r>
                        <a:rPr lang="en-US" sz="1400" b="1" kern="1200" noProof="0" dirty="0">
                          <a:solidFill>
                            <a:schemeClr val="lt1"/>
                          </a:solidFill>
                          <a:effectLst/>
                          <a:latin typeface="+mn-lt"/>
                          <a:ea typeface="+mn-ea"/>
                          <a:cs typeface="+mn-cs"/>
                        </a:rPr>
                        <a:t>EE4FE 13.7</a:t>
                      </a:r>
                    </a:p>
                  </a:txBody>
                  <a:tcPr marL="68580" marR="68580" marT="9525" marB="0">
                    <a:solidFill>
                      <a:srgbClr val="00B050"/>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Re-open</a:t>
                      </a:r>
                      <a:endPar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On </a:t>
                      </a:r>
                      <a:r>
                        <a:rPr lang="en-US" sz="1400" kern="1200" noProof="0" dirty="0" err="1">
                          <a:effectLst/>
                          <a:latin typeface="Arial" panose="020B0604020202020204" pitchFamily="34" charset="0"/>
                          <a:cs typeface="Arial" panose="020B0604020202020204" pitchFamily="34" charset="0"/>
                        </a:rPr>
                        <a:t>Interchannel</a:t>
                      </a:r>
                      <a:r>
                        <a:rPr lang="en-US" sz="1400" kern="1200" noProof="0" dirty="0">
                          <a:effectLst/>
                          <a:latin typeface="Arial" panose="020B0604020202020204" pitchFamily="34" charset="0"/>
                          <a:cs typeface="Arial" panose="020B0604020202020204" pitchFamily="34" charset="0"/>
                        </a:rPr>
                        <a:t> Prediction for </a:t>
                      </a:r>
                      <a:r>
                        <a:rPr lang="en-US" sz="1400" kern="1200" noProof="0" dirty="0" err="1">
                          <a:effectLst/>
                          <a:latin typeface="Arial" panose="020B0604020202020204" pitchFamily="34" charset="0"/>
                          <a:cs typeface="Arial" panose="020B0604020202020204" pitchFamily="34" charset="0"/>
                        </a:rPr>
                        <a:t>Nearlossless</a:t>
                      </a:r>
                      <a:r>
                        <a:rPr lang="en-US" sz="1400" kern="1200" noProof="0" dirty="0">
                          <a:effectLst/>
                          <a:latin typeface="Arial" panose="020B0604020202020204" pitchFamily="34" charset="0"/>
                          <a:cs typeface="Arial" panose="020B0604020202020204" pitchFamily="34" charset="0"/>
                        </a:rPr>
                        <a:t> Coding</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Tencent</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Apple</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Tool 1 „Report on </a:t>
                      </a:r>
                      <a:r>
                        <a:rPr lang="en-US" sz="1400" kern="1200" dirty="0">
                          <a:solidFill>
                            <a:schemeClr val="dk1"/>
                          </a:solidFill>
                          <a:effectLst/>
                          <a:latin typeface="Arial" panose="020B0604020202020204" pitchFamily="34" charset="0"/>
                          <a:ea typeface="SimSun" panose="02010600030101010101" pitchFamily="2" charset="-122"/>
                          <a:cs typeface="Arial" panose="020B0604020202020204" pitchFamily="34" charset="0"/>
                        </a:rPr>
                        <a:t>Inter-channel Prediction for Attribute Coding </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 </a:t>
                      </a:r>
                      <a:r>
                        <a:rPr lang="en-US" sz="1400" kern="1200" dirty="0">
                          <a:solidFill>
                            <a:schemeClr val="dk1"/>
                          </a:solidFill>
                          <a:effectLst/>
                          <a:latin typeface="Arial" panose="020B0604020202020204" pitchFamily="34" charset="0"/>
                          <a:ea typeface="SimSun" panose="02010600030101010101" pitchFamily="2" charset="-122"/>
                          <a:cs typeface="Arial" panose="020B0604020202020204" pitchFamily="34" charset="0"/>
                        </a:rPr>
                        <a:t>m51160: adopt conditionally</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Tencent will provide cross-checks over the week</a:t>
                      </a:r>
                    </a:p>
                  </a:txBody>
                  <a:tcPr marL="68580" marR="68580" marT="9525" marB="0"/>
                </a:tc>
                <a:extLst>
                  <a:ext uri="{0D108BD9-81ED-4DB2-BD59-A6C34878D82A}">
                    <a16:rowId xmlns:a16="http://schemas.microsoft.com/office/drawing/2014/main" val="1105879754"/>
                  </a:ext>
                </a:extLst>
              </a:tr>
            </a:tbl>
          </a:graphicData>
        </a:graphic>
      </p:graphicFrame>
    </p:spTree>
    <p:extLst>
      <p:ext uri="{BB962C8B-B14F-4D97-AF65-F5344CB8AC3E}">
        <p14:creationId xmlns:p14="http://schemas.microsoft.com/office/powerpoint/2010/main" val="218088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03A50-73A9-41E7-8409-FC058BDC6366}"/>
              </a:ext>
            </a:extLst>
          </p:cNvPr>
          <p:cNvSpPr>
            <a:spLocks noGrp="1"/>
          </p:cNvSpPr>
          <p:nvPr>
            <p:ph type="title"/>
          </p:nvPr>
        </p:nvSpPr>
        <p:spPr>
          <a:xfrm>
            <a:off x="838200" y="155401"/>
            <a:ext cx="10515600" cy="1102948"/>
          </a:xfrm>
        </p:spPr>
        <p:txBody>
          <a:bodyPr>
            <a:normAutofit fontScale="90000"/>
          </a:bodyPr>
          <a:lstStyle/>
          <a:p>
            <a:pPr algn="ctr"/>
            <a:r>
              <a:rPr lang="en-US" dirty="0"/>
              <a:t>Conduct the PCC Core Experiments (4/6)</a:t>
            </a:r>
            <a:br>
              <a:rPr lang="de-DE" dirty="0">
                <a:solidFill>
                  <a:srgbClr val="FF0000"/>
                </a:solidFill>
              </a:rPr>
            </a:br>
            <a:endParaRPr lang="de-DE" dirty="0">
              <a:solidFill>
                <a:srgbClr val="FF0000"/>
              </a:solidFill>
            </a:endParaRPr>
          </a:p>
        </p:txBody>
      </p:sp>
      <p:graphicFrame>
        <p:nvGraphicFramePr>
          <p:cNvPr id="4" name="Table 3">
            <a:extLst>
              <a:ext uri="{FF2B5EF4-FFF2-40B4-BE49-F238E27FC236}">
                <a16:creationId xmlns:a16="http://schemas.microsoft.com/office/drawing/2014/main" id="{451B3D39-30AE-4E03-9F61-2F4A57D8D5CC}"/>
              </a:ext>
            </a:extLst>
          </p:cNvPr>
          <p:cNvGraphicFramePr>
            <a:graphicFrameLocks noGrp="1"/>
          </p:cNvGraphicFramePr>
          <p:nvPr>
            <p:extLst>
              <p:ext uri="{D42A27DB-BD31-4B8C-83A1-F6EECF244321}">
                <p14:modId xmlns:p14="http://schemas.microsoft.com/office/powerpoint/2010/main" val="3243315064"/>
              </p:ext>
            </p:extLst>
          </p:nvPr>
        </p:nvGraphicFramePr>
        <p:xfrm>
          <a:off x="276837" y="877146"/>
          <a:ext cx="11761366" cy="5117972"/>
        </p:xfrm>
        <a:graphic>
          <a:graphicData uri="http://schemas.openxmlformats.org/drawingml/2006/table">
            <a:tbl>
              <a:tblPr firstRow="1" firstCol="1" bandRow="1">
                <a:tableStyleId>{5C22544A-7EE6-4342-B048-85BDC9FD1C3A}</a:tableStyleId>
              </a:tblPr>
              <a:tblGrid>
                <a:gridCol w="771787">
                  <a:extLst>
                    <a:ext uri="{9D8B030D-6E8A-4147-A177-3AD203B41FA5}">
                      <a16:colId xmlns:a16="http://schemas.microsoft.com/office/drawing/2014/main" val="2004007711"/>
                    </a:ext>
                  </a:extLst>
                </a:gridCol>
                <a:gridCol w="1082180">
                  <a:extLst>
                    <a:ext uri="{9D8B030D-6E8A-4147-A177-3AD203B41FA5}">
                      <a16:colId xmlns:a16="http://schemas.microsoft.com/office/drawing/2014/main" val="3278652543"/>
                    </a:ext>
                  </a:extLst>
                </a:gridCol>
                <a:gridCol w="1232506">
                  <a:extLst>
                    <a:ext uri="{9D8B030D-6E8A-4147-A177-3AD203B41FA5}">
                      <a16:colId xmlns:a16="http://schemas.microsoft.com/office/drawing/2014/main" val="1402693652"/>
                    </a:ext>
                  </a:extLst>
                </a:gridCol>
                <a:gridCol w="1576552">
                  <a:extLst>
                    <a:ext uri="{9D8B030D-6E8A-4147-A177-3AD203B41FA5}">
                      <a16:colId xmlns:a16="http://schemas.microsoft.com/office/drawing/2014/main" val="4188467582"/>
                    </a:ext>
                  </a:extLst>
                </a:gridCol>
                <a:gridCol w="1828800">
                  <a:extLst>
                    <a:ext uri="{9D8B030D-6E8A-4147-A177-3AD203B41FA5}">
                      <a16:colId xmlns:a16="http://schemas.microsoft.com/office/drawing/2014/main" val="4047203090"/>
                    </a:ext>
                  </a:extLst>
                </a:gridCol>
                <a:gridCol w="2743200">
                  <a:extLst>
                    <a:ext uri="{9D8B030D-6E8A-4147-A177-3AD203B41FA5}">
                      <a16:colId xmlns:a16="http://schemas.microsoft.com/office/drawing/2014/main" val="1308642327"/>
                    </a:ext>
                  </a:extLst>
                </a:gridCol>
                <a:gridCol w="2526341">
                  <a:extLst>
                    <a:ext uri="{9D8B030D-6E8A-4147-A177-3AD203B41FA5}">
                      <a16:colId xmlns:a16="http://schemas.microsoft.com/office/drawing/2014/main" val="2231196183"/>
                    </a:ext>
                  </a:extLst>
                </a:gridCol>
              </a:tblGrid>
              <a:tr h="449681">
                <a:tc>
                  <a:txBody>
                    <a:bodyPr/>
                    <a:lstStyle/>
                    <a:p>
                      <a:pPr>
                        <a:lnSpc>
                          <a:spcPts val="1345"/>
                        </a:lnSpc>
                        <a:spcAft>
                          <a:spcPts val="0"/>
                        </a:spcAft>
                      </a:pPr>
                      <a:endParaRPr lang="en-US" sz="1200" dirty="0">
                        <a:effectLst/>
                        <a:latin typeface="Times New Roman" panose="02020603050405020304" pitchFamily="18" charset="0"/>
                        <a:ea typeface="SimSun" panose="02010600030101010101" pitchFamily="2" charset="-122"/>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dirty="0">
                          <a:solidFill>
                            <a:schemeClr val="lt1"/>
                          </a:solidFill>
                          <a:effectLst/>
                          <a:latin typeface="+mn-lt"/>
                          <a:ea typeface="+mn-ea"/>
                          <a:cs typeface="+mn-cs"/>
                        </a:rPr>
                        <a:t>Status MPEG#128</a:t>
                      </a:r>
                    </a:p>
                    <a:p>
                      <a:pPr>
                        <a:lnSpc>
                          <a:spcPts val="1345"/>
                        </a:lnSpc>
                        <a:spcAft>
                          <a:spcPts val="0"/>
                        </a:spcAft>
                      </a:pP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Description</a:t>
                      </a:r>
                      <a:endParaRPr lang="en-US" sz="1400" b="1" kern="1200" dirty="0">
                        <a:solidFill>
                          <a:schemeClr val="lt1"/>
                        </a:solidFill>
                        <a:effectLst/>
                        <a:latin typeface="+mn-lt"/>
                        <a:ea typeface="+mn-ea"/>
                        <a:cs typeface="+mn-cs"/>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Proponents</a:t>
                      </a:r>
                      <a:endParaRPr lang="en-US" sz="1400" b="1" kern="1200" dirty="0">
                        <a:solidFill>
                          <a:schemeClr val="lt1"/>
                        </a:solidFill>
                        <a:effectLst/>
                        <a:latin typeface="+mn-lt"/>
                        <a:ea typeface="+mn-ea"/>
                        <a:cs typeface="+mn-cs"/>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Cross checkers</a:t>
                      </a:r>
                    </a:p>
                    <a:p>
                      <a:pPr>
                        <a:lnSpc>
                          <a:spcPts val="1345"/>
                        </a:lnSpc>
                        <a:spcAft>
                          <a:spcPts val="0"/>
                        </a:spcAft>
                      </a:pP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Recommendation PCC AhG</a:t>
                      </a:r>
                    </a:p>
                    <a:p>
                      <a:pPr>
                        <a:lnSpc>
                          <a:spcPts val="1345"/>
                        </a:lnSpc>
                        <a:spcAft>
                          <a:spcPts val="0"/>
                        </a:spcAft>
                      </a:pPr>
                      <a:endParaRPr lang="en-US" sz="1400" b="1" kern="1200" dirty="0">
                        <a:solidFill>
                          <a:schemeClr val="lt1"/>
                        </a:solidFill>
                        <a:effectLst/>
                        <a:latin typeface="+mn-lt"/>
                        <a:ea typeface="+mn-ea"/>
                        <a:cs typeface="+mn-cs"/>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Comment/Restrictions</a:t>
                      </a:r>
                    </a:p>
                    <a:p>
                      <a:pPr>
                        <a:lnSpc>
                          <a:spcPts val="1345"/>
                        </a:lnSpc>
                        <a:spcAft>
                          <a:spcPts val="0"/>
                        </a:spcAft>
                      </a:pPr>
                      <a:endParaRPr lang="en-US" sz="1400" b="1" kern="1200" dirty="0">
                        <a:solidFill>
                          <a:schemeClr val="lt1"/>
                        </a:solidFill>
                        <a:effectLst/>
                        <a:latin typeface="+mn-lt"/>
                        <a:ea typeface="+mn-ea"/>
                        <a:cs typeface="+mn-cs"/>
                      </a:endParaRPr>
                    </a:p>
                  </a:txBody>
                  <a:tcPr marL="68580" marR="68580" marT="9525" marB="0"/>
                </a:tc>
                <a:extLst>
                  <a:ext uri="{0D108BD9-81ED-4DB2-BD59-A6C34878D82A}">
                    <a16:rowId xmlns:a16="http://schemas.microsoft.com/office/drawing/2014/main" val="599778679"/>
                  </a:ext>
                </a:extLst>
              </a:tr>
              <a:tr h="615822">
                <a:tc>
                  <a:txBody>
                    <a:bodyPr/>
                    <a:lstStyle/>
                    <a:p>
                      <a:pPr algn="l">
                        <a:lnSpc>
                          <a:spcPts val="1345"/>
                        </a:lnSpc>
                        <a:spcAft>
                          <a:spcPts val="0"/>
                        </a:spcAft>
                      </a:pPr>
                      <a:r>
                        <a:rPr lang="de-DE" sz="1400" b="1" kern="1200" noProof="0" dirty="0">
                          <a:solidFill>
                            <a:schemeClr val="lt1"/>
                          </a:solidFill>
                          <a:effectLst/>
                          <a:latin typeface="+mn-lt"/>
                          <a:ea typeface="+mn-ea"/>
                          <a:cs typeface="+mn-cs"/>
                        </a:rPr>
                        <a:t>CE4FE 13.25</a:t>
                      </a:r>
                      <a:endParaRPr lang="en-US" sz="1400" b="1" kern="1200" noProof="0" dirty="0">
                        <a:solidFill>
                          <a:schemeClr val="lt1"/>
                        </a:solidFill>
                        <a:effectLst/>
                        <a:latin typeface="+mn-lt"/>
                        <a:ea typeface="+mn-ea"/>
                        <a:cs typeface="+mn-cs"/>
                      </a:endParaRPr>
                    </a:p>
                  </a:txBody>
                  <a:tcPr marL="68580" marR="68580" marT="9525" marB="0">
                    <a:solidFill>
                      <a:srgbClr val="00B050"/>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New</a:t>
                      </a:r>
                      <a:endPar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On </a:t>
                      </a:r>
                      <a:r>
                        <a:rPr lang="en-US" sz="1400" kern="1200" noProof="0" dirty="0" err="1">
                          <a:effectLst/>
                          <a:latin typeface="Arial" panose="020B0604020202020204" pitchFamily="34" charset="0"/>
                          <a:cs typeface="Arial" panose="020B0604020202020204" pitchFamily="34" charset="0"/>
                        </a:rPr>
                        <a:t>Trisoup</a:t>
                      </a:r>
                      <a:r>
                        <a:rPr lang="en-US" sz="1400" kern="1200" noProof="0" dirty="0">
                          <a:effectLst/>
                          <a:latin typeface="Arial" panose="020B0604020202020204" pitchFamily="34" charset="0"/>
                          <a:cs typeface="Arial" panose="020B0604020202020204" pitchFamily="34" charset="0"/>
                        </a:rPr>
                        <a:t> decoding</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Sony</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Hanyang</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Tool 1 „On Trisoup decoding “, m50757: Adopt</a:t>
                      </a: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341701621"/>
                  </a:ext>
                </a:extLst>
              </a:tr>
              <a:tr h="615822">
                <a:tc>
                  <a:txBody>
                    <a:bodyPr/>
                    <a:lstStyle/>
                    <a:p>
                      <a:pPr algn="l">
                        <a:lnSpc>
                          <a:spcPts val="1345"/>
                        </a:lnSpc>
                        <a:spcAft>
                          <a:spcPts val="0"/>
                        </a:spcAft>
                      </a:pPr>
                      <a:r>
                        <a:rPr lang="de-DE" sz="1400" b="1" kern="1200" noProof="0" dirty="0">
                          <a:solidFill>
                            <a:schemeClr val="lt1"/>
                          </a:solidFill>
                          <a:effectLst/>
                          <a:latin typeface="+mn-lt"/>
                          <a:ea typeface="+mn-ea"/>
                          <a:cs typeface="+mn-cs"/>
                        </a:rPr>
                        <a:t>CE4FE 13.10</a:t>
                      </a:r>
                      <a:endParaRPr lang="en-US" sz="1400" b="1" kern="1200" noProof="0" dirty="0">
                        <a:solidFill>
                          <a:schemeClr val="lt1"/>
                        </a:solidFill>
                        <a:effectLst/>
                        <a:latin typeface="+mn-lt"/>
                        <a:ea typeface="+mn-ea"/>
                        <a:cs typeface="+mn-cs"/>
                      </a:endParaRPr>
                    </a:p>
                  </a:txBody>
                  <a:tcPr marL="68580" marR="68580" marT="9525" marB="0">
                    <a:solidFill>
                      <a:srgbClr val="00B050"/>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New</a:t>
                      </a:r>
                      <a:endPar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Entropy coding chunking </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Apple</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Tencent</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Tool 1 „Chunk-interleaved </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coding of entropy </a:t>
                      </a: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sub-streams “, m51024: a</a:t>
                      </a:r>
                      <a:r>
                        <a:rPr lang="en-US" sz="1400" kern="1200">
                          <a:solidFill>
                            <a:schemeClr val="dk1"/>
                          </a:solidFill>
                          <a:effectLst/>
                          <a:latin typeface="Arial" panose="020B0604020202020204" pitchFamily="34" charset="0"/>
                          <a:ea typeface="SimSun" panose="02010600030101010101" pitchFamily="2" charset="-122"/>
                          <a:cs typeface="Arial" panose="020B0604020202020204" pitchFamily="34" charset="0"/>
                        </a:rPr>
                        <a:t>dopt </a:t>
                      </a:r>
                      <a:r>
                        <a:rPr lang="en-US" sz="1400" kern="1200" dirty="0">
                          <a:solidFill>
                            <a:schemeClr val="dk1"/>
                          </a:solidFill>
                          <a:effectLst/>
                          <a:latin typeface="Arial" panose="020B0604020202020204" pitchFamily="34" charset="0"/>
                          <a:ea typeface="SimSun" panose="02010600030101010101" pitchFamily="2" charset="-122"/>
                          <a:cs typeface="Arial" panose="020B0604020202020204" pitchFamily="34" charset="0"/>
                        </a:rPr>
                        <a:t>conditionally</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Apple to complete missing lines in the CE report. Tencent to provide the full cross-check results</a:t>
                      </a: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1630926932"/>
                  </a:ext>
                </a:extLst>
              </a:tr>
              <a:tr h="615822">
                <a:tc>
                  <a:txBody>
                    <a:bodyPr/>
                    <a:lstStyle/>
                    <a:p>
                      <a:pPr algn="l">
                        <a:lnSpc>
                          <a:spcPts val="1345"/>
                        </a:lnSpc>
                        <a:spcAft>
                          <a:spcPts val="0"/>
                        </a:spcAft>
                      </a:pPr>
                      <a:r>
                        <a:rPr lang="de-DE" sz="1400" b="1" kern="1200" noProof="0" dirty="0">
                          <a:solidFill>
                            <a:schemeClr val="lt1"/>
                          </a:solidFill>
                          <a:effectLst/>
                          <a:latin typeface="+mn-lt"/>
                          <a:ea typeface="+mn-ea"/>
                          <a:cs typeface="+mn-cs"/>
                        </a:rPr>
                        <a:t>CE4FE 13.26</a:t>
                      </a:r>
                      <a:endParaRPr lang="en-US" sz="1400" b="1" kern="1200" noProof="0" dirty="0">
                        <a:solidFill>
                          <a:schemeClr val="lt1"/>
                        </a:solidFill>
                        <a:effectLst/>
                        <a:latin typeface="+mn-lt"/>
                        <a:ea typeface="+mn-ea"/>
                        <a:cs typeface="+mn-cs"/>
                      </a:endParaRPr>
                    </a:p>
                  </a:txBody>
                  <a:tcPr marL="68580" marR="68580" marT="9525" marB="0">
                    <a:solidFill>
                      <a:srgbClr val="00B050"/>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New</a:t>
                      </a:r>
                      <a:endPar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effectLst/>
                          <a:latin typeface="Arial" panose="020B0604020202020204" pitchFamily="34" charset="0"/>
                          <a:cs typeface="Arial" panose="020B0604020202020204" pitchFamily="34" charset="0"/>
                        </a:rPr>
                        <a:t>Axis order</a:t>
                      </a:r>
                      <a:endParaRPr lang="en-US" sz="1400" kern="1200" noProof="0" dirty="0">
                        <a:effectLst/>
                        <a:latin typeface="Arial" panose="020B0604020202020204" pitchFamily="34" charset="0"/>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Xidian Uni, Apple, LGE</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Xidian, LGE, Blackberry, PKUZE</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Tool 1 „RAHT transform order “, m50750: come back over the week</a:t>
                      </a:r>
                    </a:p>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Tool 2 „G-PCC geometry </a:t>
                      </a:r>
                      <a:r>
                        <a:rPr lang="en-US" sz="1400" kern="1200" noProof="0" dirty="0" err="1">
                          <a:solidFill>
                            <a:schemeClr val="dk1"/>
                          </a:solidFill>
                          <a:effectLst/>
                          <a:latin typeface="Arial" panose="020B0604020202020204" pitchFamily="34" charset="0"/>
                          <a:ea typeface="SimSun" panose="02010600030101010101" pitchFamily="2" charset="-122"/>
                          <a:cs typeface="Arial" panose="020B0604020202020204" pitchFamily="34" charset="0"/>
                        </a:rPr>
                        <a:t>swizzling</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 “, m51027: come back over the week</a:t>
                      </a:r>
                    </a:p>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Tool 3 „Morton code generation with adaptive axis order “, m51095: come back over the week</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Tool 1: Proponent to bring BD </a:t>
                      </a:r>
                      <a:r>
                        <a:rPr lang="en-US" sz="1400" kern="1200" noProof="0" dirty="0">
                          <a:solidFill>
                            <a:schemeClr val="dk1"/>
                          </a:solidFill>
                          <a:effectLst/>
                          <a:latin typeface="Arial" panose="020B0604020202020204" pitchFamily="34" charset="0"/>
                          <a:ea typeface="+mn-ea"/>
                          <a:cs typeface="Arial" panose="020B0604020202020204" pitchFamily="34" charset="0"/>
                        </a:rPr>
                        <a:t>rate results against the total rate over the week</a:t>
                      </a:r>
                    </a:p>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All proponents: Agree together on how to report so that experts can compare apples to apples and make decision</a:t>
                      </a:r>
                    </a:p>
                  </a:txBody>
                  <a:tcPr marL="68580" marR="68580" marT="9525" marB="0"/>
                </a:tc>
                <a:extLst>
                  <a:ext uri="{0D108BD9-81ED-4DB2-BD59-A6C34878D82A}">
                    <a16:rowId xmlns:a16="http://schemas.microsoft.com/office/drawing/2014/main" val="137334887"/>
                  </a:ext>
                </a:extLst>
              </a:tr>
              <a:tr h="615822">
                <a:tc>
                  <a:txBody>
                    <a:bodyPr/>
                    <a:lstStyle/>
                    <a:p>
                      <a:pPr algn="l">
                        <a:lnSpc>
                          <a:spcPts val="1345"/>
                        </a:lnSpc>
                        <a:spcAft>
                          <a:spcPts val="0"/>
                        </a:spcAft>
                      </a:pPr>
                      <a:r>
                        <a:rPr lang="de-DE" sz="1400" b="1" kern="1200" noProof="0" dirty="0">
                          <a:solidFill>
                            <a:schemeClr val="lt1"/>
                          </a:solidFill>
                          <a:effectLst/>
                          <a:latin typeface="+mn-lt"/>
                          <a:ea typeface="+mn-ea"/>
                          <a:cs typeface="+mn-cs"/>
                        </a:rPr>
                        <a:t>CE4FE 13.27</a:t>
                      </a:r>
                      <a:endParaRPr lang="en-US" sz="1400" b="1" kern="1200" noProof="0" dirty="0">
                        <a:solidFill>
                          <a:schemeClr val="lt1"/>
                        </a:solidFill>
                        <a:effectLst/>
                        <a:latin typeface="+mn-lt"/>
                        <a:ea typeface="+mn-ea"/>
                        <a:cs typeface="+mn-cs"/>
                      </a:endParaRPr>
                    </a:p>
                  </a:txBody>
                  <a:tcPr marL="68580" marR="68580" marT="9525" marB="0">
                    <a:solidFill>
                      <a:srgbClr val="00B050"/>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New</a:t>
                      </a:r>
                      <a:endPar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effectLst/>
                          <a:latin typeface="Arial" panose="020B0604020202020204" pitchFamily="34" charset="0"/>
                          <a:cs typeface="Arial" panose="020B0604020202020204" pitchFamily="34" charset="0"/>
                        </a:rPr>
                        <a:t>Predictor selection </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LGE</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Panasonic, Hanyang</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Tool 1 „attribute </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similarity, and combine with current procedure for </a:t>
                      </a: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rate-distortion optimization“, m50765: stop</a:t>
                      </a:r>
                    </a:p>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Tool 2 „attribute similarity“, m50765: stop</a:t>
                      </a:r>
                    </a:p>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Tool 3 „modify </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a score equation without </a:t>
                      </a:r>
                      <a:r>
                        <a:rPr lang="en-US" sz="1400" kern="1200" noProof="0" dirty="0" err="1">
                          <a:solidFill>
                            <a:schemeClr val="dk1"/>
                          </a:solidFill>
                          <a:effectLst/>
                          <a:latin typeface="Arial" panose="020B0604020202020204" pitchFamily="34" charset="0"/>
                          <a:ea typeface="SimSun" panose="02010600030101010101" pitchFamily="2" charset="-122"/>
                          <a:cs typeface="Arial" panose="020B0604020202020204" pitchFamily="34" charset="0"/>
                        </a:rPr>
                        <a:t>idxBits</a:t>
                      </a: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 for considering bits size of </a:t>
                      </a: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predictor index“, m50765: adopt</a:t>
                      </a:r>
                      <a:endPar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mn-ea"/>
                          <a:cs typeface="Arial" panose="020B0604020202020204" pitchFamily="34" charset="0"/>
                        </a:rPr>
                        <a:t>Encoder only</a:t>
                      </a:r>
                    </a:p>
                  </a:txBody>
                  <a:tcPr marL="68580" marR="68580" marT="9525" marB="0"/>
                </a:tc>
                <a:extLst>
                  <a:ext uri="{0D108BD9-81ED-4DB2-BD59-A6C34878D82A}">
                    <a16:rowId xmlns:a16="http://schemas.microsoft.com/office/drawing/2014/main" val="4073316193"/>
                  </a:ext>
                </a:extLst>
              </a:tr>
            </a:tbl>
          </a:graphicData>
        </a:graphic>
      </p:graphicFrame>
    </p:spTree>
    <p:extLst>
      <p:ext uri="{BB962C8B-B14F-4D97-AF65-F5344CB8AC3E}">
        <p14:creationId xmlns:p14="http://schemas.microsoft.com/office/powerpoint/2010/main" val="716531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03A50-73A9-41E7-8409-FC058BDC6366}"/>
              </a:ext>
            </a:extLst>
          </p:cNvPr>
          <p:cNvSpPr>
            <a:spLocks noGrp="1"/>
          </p:cNvSpPr>
          <p:nvPr>
            <p:ph type="title"/>
          </p:nvPr>
        </p:nvSpPr>
        <p:spPr>
          <a:xfrm>
            <a:off x="838200" y="155401"/>
            <a:ext cx="10515600" cy="1102948"/>
          </a:xfrm>
        </p:spPr>
        <p:txBody>
          <a:bodyPr>
            <a:normAutofit fontScale="90000"/>
          </a:bodyPr>
          <a:lstStyle/>
          <a:p>
            <a:pPr algn="ctr"/>
            <a:r>
              <a:rPr lang="en-US" dirty="0"/>
              <a:t>Conduct the PCC Core Experiments (5/6)</a:t>
            </a:r>
            <a:br>
              <a:rPr lang="de-DE" dirty="0">
                <a:solidFill>
                  <a:srgbClr val="FF0000"/>
                </a:solidFill>
              </a:rPr>
            </a:br>
            <a:endParaRPr lang="de-DE" dirty="0">
              <a:solidFill>
                <a:srgbClr val="FF0000"/>
              </a:solidFill>
            </a:endParaRPr>
          </a:p>
        </p:txBody>
      </p:sp>
      <p:graphicFrame>
        <p:nvGraphicFramePr>
          <p:cNvPr id="4" name="Table 3">
            <a:extLst>
              <a:ext uri="{FF2B5EF4-FFF2-40B4-BE49-F238E27FC236}">
                <a16:creationId xmlns:a16="http://schemas.microsoft.com/office/drawing/2014/main" id="{451B3D39-30AE-4E03-9F61-2F4A57D8D5CC}"/>
              </a:ext>
            </a:extLst>
          </p:cNvPr>
          <p:cNvGraphicFramePr>
            <a:graphicFrameLocks noGrp="1"/>
          </p:cNvGraphicFramePr>
          <p:nvPr>
            <p:extLst>
              <p:ext uri="{D42A27DB-BD31-4B8C-83A1-F6EECF244321}">
                <p14:modId xmlns:p14="http://schemas.microsoft.com/office/powerpoint/2010/main" val="232150145"/>
              </p:ext>
            </p:extLst>
          </p:nvPr>
        </p:nvGraphicFramePr>
        <p:xfrm>
          <a:off x="276837" y="877146"/>
          <a:ext cx="11761366" cy="3247769"/>
        </p:xfrm>
        <a:graphic>
          <a:graphicData uri="http://schemas.openxmlformats.org/drawingml/2006/table">
            <a:tbl>
              <a:tblPr firstRow="1" firstCol="1" bandRow="1">
                <a:tableStyleId>{5C22544A-7EE6-4342-B048-85BDC9FD1C3A}</a:tableStyleId>
              </a:tblPr>
              <a:tblGrid>
                <a:gridCol w="771787">
                  <a:extLst>
                    <a:ext uri="{9D8B030D-6E8A-4147-A177-3AD203B41FA5}">
                      <a16:colId xmlns:a16="http://schemas.microsoft.com/office/drawing/2014/main" val="2004007711"/>
                    </a:ext>
                  </a:extLst>
                </a:gridCol>
                <a:gridCol w="1082180">
                  <a:extLst>
                    <a:ext uri="{9D8B030D-6E8A-4147-A177-3AD203B41FA5}">
                      <a16:colId xmlns:a16="http://schemas.microsoft.com/office/drawing/2014/main" val="3278652543"/>
                    </a:ext>
                  </a:extLst>
                </a:gridCol>
                <a:gridCol w="1232506">
                  <a:extLst>
                    <a:ext uri="{9D8B030D-6E8A-4147-A177-3AD203B41FA5}">
                      <a16:colId xmlns:a16="http://schemas.microsoft.com/office/drawing/2014/main" val="1402693652"/>
                    </a:ext>
                  </a:extLst>
                </a:gridCol>
                <a:gridCol w="1576552">
                  <a:extLst>
                    <a:ext uri="{9D8B030D-6E8A-4147-A177-3AD203B41FA5}">
                      <a16:colId xmlns:a16="http://schemas.microsoft.com/office/drawing/2014/main" val="4188467582"/>
                    </a:ext>
                  </a:extLst>
                </a:gridCol>
                <a:gridCol w="1828800">
                  <a:extLst>
                    <a:ext uri="{9D8B030D-6E8A-4147-A177-3AD203B41FA5}">
                      <a16:colId xmlns:a16="http://schemas.microsoft.com/office/drawing/2014/main" val="4047203090"/>
                    </a:ext>
                  </a:extLst>
                </a:gridCol>
                <a:gridCol w="2743200">
                  <a:extLst>
                    <a:ext uri="{9D8B030D-6E8A-4147-A177-3AD203B41FA5}">
                      <a16:colId xmlns:a16="http://schemas.microsoft.com/office/drawing/2014/main" val="1308642327"/>
                    </a:ext>
                  </a:extLst>
                </a:gridCol>
                <a:gridCol w="2526341">
                  <a:extLst>
                    <a:ext uri="{9D8B030D-6E8A-4147-A177-3AD203B41FA5}">
                      <a16:colId xmlns:a16="http://schemas.microsoft.com/office/drawing/2014/main" val="2231196183"/>
                    </a:ext>
                  </a:extLst>
                </a:gridCol>
              </a:tblGrid>
              <a:tr h="449681">
                <a:tc>
                  <a:txBody>
                    <a:bodyPr/>
                    <a:lstStyle/>
                    <a:p>
                      <a:pPr>
                        <a:lnSpc>
                          <a:spcPts val="1345"/>
                        </a:lnSpc>
                        <a:spcAft>
                          <a:spcPts val="0"/>
                        </a:spcAft>
                      </a:pPr>
                      <a:endParaRPr lang="en-US" sz="1200" dirty="0">
                        <a:effectLst/>
                        <a:latin typeface="Times New Roman" panose="02020603050405020304" pitchFamily="18" charset="0"/>
                        <a:ea typeface="SimSun" panose="02010600030101010101" pitchFamily="2" charset="-122"/>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dirty="0">
                          <a:solidFill>
                            <a:schemeClr val="lt1"/>
                          </a:solidFill>
                          <a:effectLst/>
                          <a:latin typeface="+mn-lt"/>
                          <a:ea typeface="+mn-ea"/>
                          <a:cs typeface="+mn-cs"/>
                        </a:rPr>
                        <a:t>Status MPEG#128</a:t>
                      </a:r>
                    </a:p>
                    <a:p>
                      <a:pPr>
                        <a:lnSpc>
                          <a:spcPts val="1345"/>
                        </a:lnSpc>
                        <a:spcAft>
                          <a:spcPts val="0"/>
                        </a:spcAft>
                      </a:pP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Description</a:t>
                      </a:r>
                      <a:endParaRPr lang="en-US" sz="1400" b="1" kern="1200" dirty="0">
                        <a:solidFill>
                          <a:schemeClr val="lt1"/>
                        </a:solidFill>
                        <a:effectLst/>
                        <a:latin typeface="+mn-lt"/>
                        <a:ea typeface="+mn-ea"/>
                        <a:cs typeface="+mn-cs"/>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Proponents</a:t>
                      </a:r>
                      <a:endParaRPr lang="en-US" sz="1400" b="1" kern="1200" dirty="0">
                        <a:solidFill>
                          <a:schemeClr val="lt1"/>
                        </a:solidFill>
                        <a:effectLst/>
                        <a:latin typeface="+mn-lt"/>
                        <a:ea typeface="+mn-ea"/>
                        <a:cs typeface="+mn-cs"/>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Cross checkers</a:t>
                      </a:r>
                    </a:p>
                    <a:p>
                      <a:pPr>
                        <a:lnSpc>
                          <a:spcPts val="1345"/>
                        </a:lnSpc>
                        <a:spcAft>
                          <a:spcPts val="0"/>
                        </a:spcAft>
                      </a:pPr>
                      <a:endParaRPr lang="en-US" sz="1600" dirty="0">
                        <a:effectLst/>
                        <a:latin typeface="Times New Roman" panose="02020603050405020304" pitchFamily="18" charset="0"/>
                        <a:ea typeface="SimSun" panose="02010600030101010101" pitchFamily="2" charset="-122"/>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Recommendation PCC AhG</a:t>
                      </a:r>
                    </a:p>
                    <a:p>
                      <a:pPr>
                        <a:lnSpc>
                          <a:spcPts val="1345"/>
                        </a:lnSpc>
                        <a:spcAft>
                          <a:spcPts val="0"/>
                        </a:spcAft>
                      </a:pPr>
                      <a:endParaRPr lang="en-US" sz="1400" b="1" kern="1200" dirty="0">
                        <a:solidFill>
                          <a:schemeClr val="lt1"/>
                        </a:solidFill>
                        <a:effectLst/>
                        <a:latin typeface="+mn-lt"/>
                        <a:ea typeface="+mn-ea"/>
                        <a:cs typeface="+mn-cs"/>
                      </a:endParaRPr>
                    </a:p>
                  </a:txBody>
                  <a:tcPr marL="68580" marR="68580" marT="9525" marB="0"/>
                </a:tc>
                <a:tc>
                  <a:txBody>
                    <a:bodyPr/>
                    <a:lstStyle/>
                    <a:p>
                      <a:pPr marL="0" marR="0" lvl="0" indent="0" algn="l" defTabSz="914400" rtl="0" eaLnBrk="1" fontAlgn="auto" latinLnBrk="0" hangingPunct="1">
                        <a:lnSpc>
                          <a:spcPts val="1345"/>
                        </a:lnSpc>
                        <a:spcBef>
                          <a:spcPts val="0"/>
                        </a:spcBef>
                        <a:spcAft>
                          <a:spcPts val="0"/>
                        </a:spcAft>
                        <a:buClrTx/>
                        <a:buSzTx/>
                        <a:buFontTx/>
                        <a:buNone/>
                        <a:tabLst/>
                        <a:defRPr/>
                      </a:pPr>
                      <a:r>
                        <a:rPr lang="en-US" sz="1400" b="1" kern="1200">
                          <a:solidFill>
                            <a:schemeClr val="lt1"/>
                          </a:solidFill>
                          <a:effectLst/>
                          <a:latin typeface="+mn-lt"/>
                          <a:ea typeface="+mn-ea"/>
                          <a:cs typeface="+mn-cs"/>
                        </a:rPr>
                        <a:t>Comment/Restrictions</a:t>
                      </a:r>
                    </a:p>
                    <a:p>
                      <a:pPr>
                        <a:lnSpc>
                          <a:spcPts val="1345"/>
                        </a:lnSpc>
                        <a:spcAft>
                          <a:spcPts val="0"/>
                        </a:spcAft>
                      </a:pPr>
                      <a:endParaRPr lang="en-US" sz="1400" b="1" kern="1200" dirty="0">
                        <a:solidFill>
                          <a:schemeClr val="lt1"/>
                        </a:solidFill>
                        <a:effectLst/>
                        <a:latin typeface="+mn-lt"/>
                        <a:ea typeface="+mn-ea"/>
                        <a:cs typeface="+mn-cs"/>
                      </a:endParaRPr>
                    </a:p>
                  </a:txBody>
                  <a:tcPr marL="68580" marR="68580" marT="9525" marB="0"/>
                </a:tc>
                <a:extLst>
                  <a:ext uri="{0D108BD9-81ED-4DB2-BD59-A6C34878D82A}">
                    <a16:rowId xmlns:a16="http://schemas.microsoft.com/office/drawing/2014/main" val="599778679"/>
                  </a:ext>
                </a:extLst>
              </a:tr>
              <a:tr h="615822">
                <a:tc>
                  <a:txBody>
                    <a:bodyPr/>
                    <a:lstStyle/>
                    <a:p>
                      <a:pPr algn="l">
                        <a:lnSpc>
                          <a:spcPts val="1345"/>
                        </a:lnSpc>
                        <a:spcAft>
                          <a:spcPts val="0"/>
                        </a:spcAft>
                      </a:pPr>
                      <a:r>
                        <a:rPr lang="de-DE" sz="1400" b="1" kern="1200" noProof="0" dirty="0">
                          <a:solidFill>
                            <a:schemeClr val="lt1"/>
                          </a:solidFill>
                          <a:effectLst/>
                          <a:latin typeface="+mn-lt"/>
                          <a:ea typeface="+mn-ea"/>
                          <a:cs typeface="+mn-cs"/>
                        </a:rPr>
                        <a:t>CE4FE 13.28</a:t>
                      </a:r>
                      <a:endParaRPr lang="en-US" sz="1400" b="1" kern="1200" noProof="0" dirty="0">
                        <a:solidFill>
                          <a:schemeClr val="lt1"/>
                        </a:solidFill>
                        <a:effectLst/>
                        <a:latin typeface="+mn-lt"/>
                        <a:ea typeface="+mn-ea"/>
                        <a:cs typeface="+mn-cs"/>
                      </a:endParaRPr>
                    </a:p>
                  </a:txBody>
                  <a:tcPr marL="68580" marR="68580" marT="9525" marB="0">
                    <a:solidFill>
                      <a:schemeClr val="accent1"/>
                    </a:solidFill>
                  </a:tcPr>
                </a:tc>
                <a:tc>
                  <a:txBody>
                    <a:bodyPr/>
                    <a:lstStyle/>
                    <a:p>
                      <a:pPr>
                        <a:lnSpc>
                          <a:spcPts val="1345"/>
                        </a:lnSpc>
                        <a:spcAft>
                          <a:spcPts val="0"/>
                        </a:spcAft>
                      </a:pPr>
                      <a:r>
                        <a:rPr lang="en-US" sz="1400" noProof="0" dirty="0">
                          <a:solidFill>
                            <a:schemeClr val="tx1"/>
                          </a:solidFill>
                          <a:effectLst/>
                          <a:latin typeface="Arial" panose="020B0604020202020204" pitchFamily="34" charset="0"/>
                          <a:ea typeface="SimSun" panose="02010600030101010101" pitchFamily="2" charset="-122"/>
                          <a:cs typeface="Arial" panose="020B0604020202020204" pitchFamily="34" charset="0"/>
                        </a:rPr>
                        <a:t>New</a:t>
                      </a:r>
                    </a:p>
                  </a:txBody>
                  <a:tcPr marL="68580" marR="68580" marT="9525" marB="0"/>
                </a:tc>
                <a:tc>
                  <a:txBody>
                    <a:bodyPr/>
                    <a:lstStyle/>
                    <a:p>
                      <a:pPr>
                        <a:lnSpc>
                          <a:spcPts val="1345"/>
                        </a:lnSpc>
                        <a:spcAft>
                          <a:spcPts val="0"/>
                        </a:spcAft>
                      </a:pPr>
                      <a:r>
                        <a:rPr lang="en-US" sz="1400" kern="1200" noProof="0">
                          <a:effectLst/>
                          <a:latin typeface="Arial" panose="020B0604020202020204" pitchFamily="34" charset="0"/>
                          <a:cs typeface="Arial" panose="020B0604020202020204" pitchFamily="34" charset="0"/>
                        </a:rPr>
                        <a:t>Early termination for RAHT prediction</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Panasonic</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Apple, Sony</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mn-ea"/>
                          <a:cs typeface="Arial" panose="020B0604020202020204" pitchFamily="34" charset="0"/>
                        </a:rPr>
                        <a:t>Tool 1“Early termination for transform domain prediction of RAHT“, m51374: </a:t>
                      </a:r>
                    </a:p>
                  </a:txBody>
                  <a:tcPr marL="68580" marR="68580" marT="9525" marB="0"/>
                </a:tc>
                <a:tc>
                  <a:txBody>
                    <a:bodyPr/>
                    <a:lstStyle/>
                    <a:p>
                      <a:pPr>
                        <a:lnSpc>
                          <a:spcPts val="1345"/>
                        </a:lnSpc>
                        <a:spcAft>
                          <a:spcPts val="0"/>
                        </a:spcAft>
                      </a:pPr>
                      <a:endParaRPr lang="en-US" sz="1400" kern="1200" noProof="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341701621"/>
                  </a:ext>
                </a:extLst>
              </a:tr>
              <a:tr h="615822">
                <a:tc>
                  <a:txBody>
                    <a:bodyPr/>
                    <a:lstStyle/>
                    <a:p>
                      <a:pPr algn="l">
                        <a:lnSpc>
                          <a:spcPts val="1345"/>
                        </a:lnSpc>
                        <a:spcAft>
                          <a:spcPts val="0"/>
                        </a:spcAft>
                      </a:pPr>
                      <a:r>
                        <a:rPr lang="de-DE" sz="1400" b="1" kern="1200" noProof="0" dirty="0">
                          <a:solidFill>
                            <a:schemeClr val="lt1"/>
                          </a:solidFill>
                          <a:effectLst/>
                          <a:latin typeface="+mn-lt"/>
                          <a:ea typeface="+mn-ea"/>
                          <a:cs typeface="+mn-cs"/>
                        </a:rPr>
                        <a:t>EE4FE 13.14</a:t>
                      </a:r>
                      <a:endParaRPr lang="en-US" sz="1400" b="1" kern="1200" noProof="0" dirty="0">
                        <a:solidFill>
                          <a:schemeClr val="lt1"/>
                        </a:solidFill>
                        <a:effectLst/>
                        <a:latin typeface="+mn-lt"/>
                        <a:ea typeface="+mn-ea"/>
                        <a:cs typeface="+mn-cs"/>
                      </a:endParaRPr>
                    </a:p>
                  </a:txBody>
                  <a:tcPr marL="68580" marR="68580" marT="9525" marB="0">
                    <a:solidFill>
                      <a:schemeClr val="accent1"/>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New</a:t>
                      </a:r>
                    </a:p>
                  </a:txBody>
                  <a:tcPr marL="68580" marR="68580" marT="9525" marB="0"/>
                </a:tc>
                <a:tc>
                  <a:txBody>
                    <a:bodyPr/>
                    <a:lstStyle/>
                    <a:p>
                      <a:pPr>
                        <a:lnSpc>
                          <a:spcPts val="1345"/>
                        </a:lnSpc>
                        <a:spcAft>
                          <a:spcPts val="0"/>
                        </a:spcAft>
                      </a:pPr>
                      <a:r>
                        <a:rPr lang="en-US" sz="1400" kern="1200" noProof="0">
                          <a:effectLst/>
                          <a:latin typeface="Arial" panose="020B0604020202020204" pitchFamily="34" charset="0"/>
                          <a:cs typeface="Arial" panose="020B0604020202020204" pitchFamily="34" charset="0"/>
                        </a:rPr>
                        <a:t>Geometry on sub-nodes weighting for intra-prediction</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Xidian Uni</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Tencent</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Tool 1 „On geometry intra prediction”, m50759:</a:t>
                      </a: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1630926932"/>
                  </a:ext>
                </a:extLst>
              </a:tr>
              <a:tr h="615822">
                <a:tc>
                  <a:txBody>
                    <a:bodyPr/>
                    <a:lstStyle/>
                    <a:p>
                      <a:pPr algn="l">
                        <a:lnSpc>
                          <a:spcPts val="1345"/>
                        </a:lnSpc>
                        <a:spcAft>
                          <a:spcPts val="0"/>
                        </a:spcAft>
                      </a:pPr>
                      <a:r>
                        <a:rPr lang="de-DE" sz="1400" b="1" kern="1200" noProof="0" dirty="0">
                          <a:solidFill>
                            <a:schemeClr val="lt1"/>
                          </a:solidFill>
                          <a:effectLst/>
                          <a:latin typeface="+mn-lt"/>
                          <a:ea typeface="+mn-ea"/>
                          <a:cs typeface="+mn-cs"/>
                        </a:rPr>
                        <a:t>CE 13.29</a:t>
                      </a:r>
                      <a:endParaRPr lang="en-US" sz="1400" b="1" kern="1200" noProof="0" dirty="0">
                        <a:solidFill>
                          <a:schemeClr val="lt1"/>
                        </a:solidFill>
                        <a:effectLst/>
                        <a:latin typeface="+mn-lt"/>
                        <a:ea typeface="+mn-ea"/>
                        <a:cs typeface="+mn-cs"/>
                      </a:endParaRPr>
                    </a:p>
                  </a:txBody>
                  <a:tcPr marL="68580" marR="68580" marT="9525" marB="0">
                    <a:solidFill>
                      <a:schemeClr val="accent1"/>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New</a:t>
                      </a:r>
                    </a:p>
                  </a:txBody>
                  <a:tcPr marL="68580" marR="68580" marT="9525" marB="0"/>
                </a:tc>
                <a:tc>
                  <a:txBody>
                    <a:bodyPr/>
                    <a:lstStyle/>
                    <a:p>
                      <a:pPr>
                        <a:lnSpc>
                          <a:spcPts val="1345"/>
                        </a:lnSpc>
                        <a:spcAft>
                          <a:spcPts val="0"/>
                        </a:spcAft>
                      </a:pPr>
                      <a:r>
                        <a:rPr lang="en-US" sz="1400" kern="1200" noProof="0">
                          <a:effectLst/>
                          <a:latin typeface="Arial" panose="020B0604020202020204" pitchFamily="34" charset="0"/>
                          <a:cs typeface="Arial" panose="020B0604020202020204" pitchFamily="34" charset="0"/>
                        </a:rPr>
                        <a:t>Geometry Quantization QP control</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Tencent</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Apple, Sony</a:t>
                      </a:r>
                    </a:p>
                  </a:txBody>
                  <a:tcPr marL="68580" marR="68580" marT="9525" marB="0"/>
                </a:tc>
                <a:tc>
                  <a:txBody>
                    <a:bodyPr/>
                    <a:lstStyle/>
                    <a:p>
                      <a:pPr>
                        <a:lnSpc>
                          <a:spcPts val="1345"/>
                        </a:lnSpc>
                        <a:spcAft>
                          <a:spcPts val="0"/>
                        </a:spcAft>
                      </a:pPr>
                      <a:r>
                        <a:rPr lang="en-US" sz="1400" kern="1200" noProof="0" dirty="0">
                          <a:solidFill>
                            <a:schemeClr val="dk1"/>
                          </a:solidFill>
                          <a:effectLst/>
                          <a:latin typeface="Arial" panose="020B0604020202020204" pitchFamily="34" charset="0"/>
                          <a:ea typeface="SimSun" panose="02010600030101010101" pitchFamily="2" charset="-122"/>
                          <a:cs typeface="Arial" panose="020B0604020202020204" pitchFamily="34" charset="0"/>
                        </a:rPr>
                        <a:t>Tool description ?</a:t>
                      </a:r>
                    </a:p>
                  </a:txBody>
                  <a:tcPr marL="68580" marR="68580" marT="9525" marB="0"/>
                </a:tc>
                <a:tc>
                  <a:txBody>
                    <a:bodyPr/>
                    <a:lstStyle/>
                    <a:p>
                      <a:pPr>
                        <a:lnSpc>
                          <a:spcPts val="1345"/>
                        </a:lnSpc>
                        <a:spcAft>
                          <a:spcPts val="0"/>
                        </a:spcAft>
                      </a:pPr>
                      <a:endParaRPr lang="en-US" sz="1400" kern="1200" noProof="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137334887"/>
                  </a:ext>
                </a:extLst>
              </a:tr>
              <a:tr h="615822">
                <a:tc>
                  <a:txBody>
                    <a:bodyPr/>
                    <a:lstStyle/>
                    <a:p>
                      <a:pPr algn="l">
                        <a:lnSpc>
                          <a:spcPts val="1345"/>
                        </a:lnSpc>
                        <a:spcAft>
                          <a:spcPts val="0"/>
                        </a:spcAft>
                      </a:pPr>
                      <a:r>
                        <a:rPr lang="de-DE" sz="1400" b="1" kern="1200" noProof="0" dirty="0">
                          <a:solidFill>
                            <a:schemeClr val="lt1"/>
                          </a:solidFill>
                          <a:effectLst/>
                          <a:latin typeface="+mn-lt"/>
                          <a:ea typeface="+mn-ea"/>
                          <a:cs typeface="+mn-cs"/>
                        </a:rPr>
                        <a:t>CE4FE 13.30</a:t>
                      </a:r>
                      <a:endParaRPr lang="en-US" sz="1400" b="1" kern="1200" noProof="0" dirty="0">
                        <a:solidFill>
                          <a:schemeClr val="lt1"/>
                        </a:solidFill>
                        <a:effectLst/>
                        <a:latin typeface="+mn-lt"/>
                        <a:ea typeface="+mn-ea"/>
                        <a:cs typeface="+mn-cs"/>
                      </a:endParaRPr>
                    </a:p>
                  </a:txBody>
                  <a:tcPr marL="68580" marR="68580" marT="9525" marB="0">
                    <a:solidFill>
                      <a:schemeClr val="accent1"/>
                    </a:solidFill>
                  </a:tcPr>
                </a:tc>
                <a:tc>
                  <a:txBody>
                    <a:bodyPr/>
                    <a:lstStyle/>
                    <a:p>
                      <a:pPr>
                        <a:lnSpc>
                          <a:spcPts val="1345"/>
                        </a:lnSpc>
                        <a:spcAft>
                          <a:spcPts val="0"/>
                        </a:spcAft>
                      </a:pPr>
                      <a:r>
                        <a:rPr lang="en-US" sz="1400" noProof="0">
                          <a:solidFill>
                            <a:schemeClr val="tx1"/>
                          </a:solidFill>
                          <a:effectLst/>
                          <a:latin typeface="Arial" panose="020B0604020202020204" pitchFamily="34" charset="0"/>
                          <a:ea typeface="SimSun" panose="02010600030101010101" pitchFamily="2" charset="-122"/>
                          <a:cs typeface="Arial" panose="020B0604020202020204" pitchFamily="34" charset="0"/>
                        </a:rPr>
                        <a:t>New</a:t>
                      </a:r>
                    </a:p>
                  </a:txBody>
                  <a:tcPr marL="68580" marR="68580" marT="9525" marB="0"/>
                </a:tc>
                <a:tc>
                  <a:txBody>
                    <a:bodyPr/>
                    <a:lstStyle/>
                    <a:p>
                      <a:pPr>
                        <a:lnSpc>
                          <a:spcPts val="1345"/>
                        </a:lnSpc>
                        <a:spcAft>
                          <a:spcPts val="0"/>
                        </a:spcAft>
                      </a:pPr>
                      <a:r>
                        <a:rPr lang="en-US" sz="1400" kern="1200" noProof="0">
                          <a:effectLst/>
                          <a:latin typeface="Arial" panose="020B0604020202020204" pitchFamily="34" charset="0"/>
                          <a:cs typeface="Arial" panose="020B0604020202020204" pitchFamily="34" charset="0"/>
                        </a:rPr>
                        <a:t>On codec optimisation</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Apple</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Sony</a:t>
                      </a:r>
                    </a:p>
                  </a:txBody>
                  <a:tcPr marL="68580" marR="68580" marT="9525" marB="0"/>
                </a:tc>
                <a:tc>
                  <a:txBody>
                    <a:bodyPr/>
                    <a:lstStyle/>
                    <a:p>
                      <a:pPr>
                        <a:lnSpc>
                          <a:spcPts val="1345"/>
                        </a:lnSpc>
                        <a:spcAft>
                          <a:spcPts val="0"/>
                        </a:spcAft>
                      </a:pPr>
                      <a:r>
                        <a:rPr lang="en-US" sz="1400" kern="1200" noProof="0">
                          <a:solidFill>
                            <a:schemeClr val="dk1"/>
                          </a:solidFill>
                          <a:effectLst/>
                          <a:latin typeface="Arial" panose="020B0604020202020204" pitchFamily="34" charset="0"/>
                          <a:ea typeface="SimSun" panose="02010600030101010101" pitchFamily="2" charset="-122"/>
                          <a:cs typeface="Arial" panose="020B0604020202020204" pitchFamily="34" charset="0"/>
                        </a:rPr>
                        <a:t>Tool 1 „Use of L1 instead of L2 distance for neighbour search “, m51011: </a:t>
                      </a:r>
                    </a:p>
                  </a:txBody>
                  <a:tcPr marL="68580" marR="68580" marT="9525" marB="0"/>
                </a:tc>
                <a:tc>
                  <a:txBody>
                    <a:bodyPr/>
                    <a:lstStyle/>
                    <a:p>
                      <a:pPr>
                        <a:lnSpc>
                          <a:spcPts val="1345"/>
                        </a:lnSpc>
                        <a:spcAft>
                          <a:spcPts val="0"/>
                        </a:spcAft>
                      </a:pPr>
                      <a:endParaRPr lang="en-US" sz="1400" kern="1200" noProof="0" dirty="0">
                        <a:solidFill>
                          <a:schemeClr val="dk1"/>
                        </a:solidFill>
                        <a:effectLst/>
                        <a:latin typeface="Arial" panose="020B0604020202020204" pitchFamily="34" charset="0"/>
                        <a:ea typeface="+mn-ea"/>
                        <a:cs typeface="Arial" panose="020B0604020202020204" pitchFamily="34" charset="0"/>
                      </a:endParaRPr>
                    </a:p>
                  </a:txBody>
                  <a:tcPr marL="68580" marR="68580" marT="9525" marB="0"/>
                </a:tc>
                <a:extLst>
                  <a:ext uri="{0D108BD9-81ED-4DB2-BD59-A6C34878D82A}">
                    <a16:rowId xmlns:a16="http://schemas.microsoft.com/office/drawing/2014/main" val="4073316193"/>
                  </a:ext>
                </a:extLst>
              </a:tr>
            </a:tbl>
          </a:graphicData>
        </a:graphic>
      </p:graphicFrame>
    </p:spTree>
    <p:extLst>
      <p:ext uri="{BB962C8B-B14F-4D97-AF65-F5344CB8AC3E}">
        <p14:creationId xmlns:p14="http://schemas.microsoft.com/office/powerpoint/2010/main" val="237595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6367</TotalTime>
  <Words>1709</Words>
  <Application>Microsoft Office PowerPoint</Application>
  <PresentationFormat>Widescreen</PresentationFormat>
  <Paragraphs>265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AhG on Point Cloud Coding</vt:lpstr>
      <vt:lpstr>Mandates of the AhG</vt:lpstr>
      <vt:lpstr>PowerPoint Presentation</vt:lpstr>
      <vt:lpstr>PowerPoint Presentation</vt:lpstr>
      <vt:lpstr>Conduct the PCC Core Experiments (1/6) </vt:lpstr>
      <vt:lpstr>Conduct the PCC Core Experiments (2/6) </vt:lpstr>
      <vt:lpstr>Conduct the PCC Core Experiments (3/6) </vt:lpstr>
      <vt:lpstr>Conduct the PCC Core Experiments (4/6) </vt:lpstr>
      <vt:lpstr>Conduct the PCC Core Experiments (5/6) </vt:lpstr>
      <vt:lpstr>Conduct the PCC Core Experiments (6/6)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MPEG-PCC AhG Dashboard</dc:title>
  <dc:creator>Ralf Schaefer</dc:creator>
  <cp:lastModifiedBy>Ralf Schaefer</cp:lastModifiedBy>
  <cp:revision>40</cp:revision>
  <dcterms:created xsi:type="dcterms:W3CDTF">2017-12-01T13:03:45Z</dcterms:created>
  <dcterms:modified xsi:type="dcterms:W3CDTF">2020-01-13T08:49:14Z</dcterms:modified>
</cp:coreProperties>
</file>